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8" r:id="rId5"/>
    <p:sldId id="260" r:id="rId6"/>
    <p:sldId id="261" r:id="rId7"/>
    <p:sldId id="275" r:id="rId8"/>
    <p:sldId id="271" r:id="rId9"/>
    <p:sldId id="278" r:id="rId10"/>
    <p:sldId id="276" r:id="rId11"/>
    <p:sldId id="277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931" y="-52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D132-CEF5-4D84-9ECA-E78709FF9168}" type="datetimeFigureOut">
              <a:rPr lang="en-NZ" smtClean="0"/>
              <a:pPr/>
              <a:t>9/04/2025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C34-BA87-4EEE-ADE0-4105A2ABB87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D132-CEF5-4D84-9ECA-E78709FF9168}" type="datetimeFigureOut">
              <a:rPr lang="en-NZ" smtClean="0"/>
              <a:pPr/>
              <a:t>9/04/2025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C34-BA87-4EEE-ADE0-4105A2ABB87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D132-CEF5-4D84-9ECA-E78709FF9168}" type="datetimeFigureOut">
              <a:rPr lang="en-NZ" smtClean="0"/>
              <a:pPr/>
              <a:t>9/04/2025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C34-BA87-4EEE-ADE0-4105A2ABB87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D132-CEF5-4D84-9ECA-E78709FF9168}" type="datetimeFigureOut">
              <a:rPr lang="en-NZ" smtClean="0"/>
              <a:pPr/>
              <a:t>9/04/2025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C34-BA87-4EEE-ADE0-4105A2ABB87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D132-CEF5-4D84-9ECA-E78709FF9168}" type="datetimeFigureOut">
              <a:rPr lang="en-NZ" smtClean="0"/>
              <a:pPr/>
              <a:t>9/04/2025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C34-BA87-4EEE-ADE0-4105A2ABB87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D132-CEF5-4D84-9ECA-E78709FF9168}" type="datetimeFigureOut">
              <a:rPr lang="en-NZ" smtClean="0"/>
              <a:pPr/>
              <a:t>9/04/2025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C34-BA87-4EEE-ADE0-4105A2ABB87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D132-CEF5-4D84-9ECA-E78709FF9168}" type="datetimeFigureOut">
              <a:rPr lang="en-NZ" smtClean="0"/>
              <a:pPr/>
              <a:t>9/04/2025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C34-BA87-4EEE-ADE0-4105A2ABB87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D132-CEF5-4D84-9ECA-E78709FF9168}" type="datetimeFigureOut">
              <a:rPr lang="en-NZ" smtClean="0"/>
              <a:pPr/>
              <a:t>9/04/2025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C34-BA87-4EEE-ADE0-4105A2ABB87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D132-CEF5-4D84-9ECA-E78709FF9168}" type="datetimeFigureOut">
              <a:rPr lang="en-NZ" smtClean="0"/>
              <a:pPr/>
              <a:t>9/04/2025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C34-BA87-4EEE-ADE0-4105A2ABB87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D132-CEF5-4D84-9ECA-E78709FF9168}" type="datetimeFigureOut">
              <a:rPr lang="en-NZ" smtClean="0"/>
              <a:pPr/>
              <a:t>9/04/2025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C34-BA87-4EEE-ADE0-4105A2ABB87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D132-CEF5-4D84-9ECA-E78709FF9168}" type="datetimeFigureOut">
              <a:rPr lang="en-NZ" smtClean="0"/>
              <a:pPr/>
              <a:t>9/04/2025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C34-BA87-4EEE-ADE0-4105A2ABB87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8D132-CEF5-4D84-9ECA-E78709FF9168}" type="datetimeFigureOut">
              <a:rPr lang="en-NZ" smtClean="0"/>
              <a:pPr/>
              <a:t>9/04/2025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8EC34-BA87-4EEE-ADE0-4105A2ABB87E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8280920" cy="2160240"/>
          </a:xfrm>
        </p:spPr>
        <p:txBody>
          <a:bodyPr>
            <a:normAutofit/>
          </a:bodyPr>
          <a:lstStyle/>
          <a:p>
            <a:r>
              <a:rPr lang="en-NZ" b="1" dirty="0" smtClean="0"/>
              <a:t>Oral submission to GW NRP PC1 Hearing Stream </a:t>
            </a:r>
            <a:r>
              <a:rPr lang="en-NZ" b="1" smtClean="0"/>
              <a:t>Two </a:t>
            </a:r>
            <a:r>
              <a:rPr lang="en-NZ" b="1" smtClean="0"/>
              <a:t/>
            </a:r>
            <a:br>
              <a:rPr lang="en-NZ" b="1" smtClean="0"/>
            </a:br>
            <a:r>
              <a:rPr lang="en-NZ" b="1" smtClean="0"/>
              <a:t>on </a:t>
            </a:r>
            <a:r>
              <a:rPr lang="en-NZ" b="1" dirty="0" smtClean="0"/>
              <a:t>11 </a:t>
            </a:r>
            <a:r>
              <a:rPr lang="en-NZ" b="1" smtClean="0"/>
              <a:t>April </a:t>
            </a:r>
            <a:r>
              <a:rPr lang="en-NZ" b="1" smtClean="0"/>
              <a:t>2025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NZ" b="1" dirty="0"/>
              <a:t/>
            </a:r>
            <a:br>
              <a:rPr lang="en-NZ" b="1" dirty="0"/>
            </a:br>
            <a:r>
              <a:rPr lang="en-NZ" b="1" dirty="0"/>
              <a:t>Submitter S282 </a:t>
            </a:r>
            <a:endParaRPr lang="en-NZ" b="1" dirty="0" smtClean="0"/>
          </a:p>
          <a:p>
            <a:r>
              <a:rPr lang="en-NZ" b="1" dirty="0" smtClean="0"/>
              <a:t>Pat </a:t>
            </a:r>
            <a:r>
              <a:rPr lang="en-NZ" b="1" dirty="0"/>
              <a:t>van </a:t>
            </a:r>
            <a:r>
              <a:rPr lang="en-NZ" b="1" dirty="0" smtClean="0"/>
              <a:t>Berkel</a:t>
            </a:r>
          </a:p>
          <a:p>
            <a:r>
              <a:rPr lang="en-NZ" b="1" dirty="0" smtClean="0"/>
              <a:t>Community member of </a:t>
            </a:r>
            <a:br>
              <a:rPr lang="en-NZ" b="1" dirty="0" smtClean="0"/>
            </a:br>
            <a:r>
              <a:rPr lang="en-NZ" b="1" dirty="0" smtClean="0"/>
              <a:t>Te Whanganui-a-Tara Whaitua committee</a:t>
            </a:r>
            <a:endParaRPr lang="en-NZ" b="1" dirty="0" smtClean="0"/>
          </a:p>
          <a:p>
            <a:endParaRPr lang="en-N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Para 290   Responsibility for achieving </a:t>
            </a:r>
            <a:r>
              <a:rPr lang="en-NZ" dirty="0" err="1" smtClean="0"/>
              <a:t>Wai</a:t>
            </a:r>
            <a:r>
              <a:rPr lang="en-NZ" dirty="0" smtClean="0"/>
              <a:t> </a:t>
            </a:r>
            <a:r>
              <a:rPr lang="en-NZ" dirty="0" err="1" smtClean="0"/>
              <a:t>ora</a:t>
            </a:r>
            <a:r>
              <a:rPr lang="en-NZ" dirty="0" smtClean="0"/>
              <a:t> 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Crux of the problem</a:t>
            </a:r>
          </a:p>
          <a:p>
            <a:r>
              <a:rPr lang="en-NZ" dirty="0" smtClean="0"/>
              <a:t>Repeat: S282.002 requests the publishing of the complete future timeline to make the changes through to 2100</a:t>
            </a:r>
          </a:p>
          <a:p>
            <a:r>
              <a:rPr lang="en-NZ" dirty="0" smtClean="0"/>
              <a:t>Include who, when, what, priorities</a:t>
            </a:r>
          </a:p>
          <a:p>
            <a:r>
              <a:rPr lang="en-NZ" dirty="0" smtClean="0"/>
              <a:t>Timeline signed by TAs, GW, WWL, Mana whenua</a:t>
            </a:r>
            <a:endParaRPr lang="en-N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Para 291  S282.003   2040 or 2060 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824" y="2204863"/>
            <a:ext cx="5698976" cy="2448273"/>
          </a:xfrm>
        </p:spPr>
        <p:txBody>
          <a:bodyPr>
            <a:normAutofit/>
          </a:bodyPr>
          <a:lstStyle/>
          <a:p>
            <a:r>
              <a:rPr lang="en-NZ" dirty="0" smtClean="0"/>
              <a:t>Get the loans</a:t>
            </a:r>
          </a:p>
          <a:p>
            <a:r>
              <a:rPr lang="en-NZ" dirty="0" smtClean="0"/>
              <a:t>Train staff</a:t>
            </a:r>
          </a:p>
          <a:p>
            <a:r>
              <a:rPr lang="en-NZ" dirty="0" smtClean="0"/>
              <a:t>Get on with it</a:t>
            </a:r>
          </a:p>
          <a:p>
            <a:r>
              <a:rPr lang="en-NZ" dirty="0" smtClean="0"/>
              <a:t>Finish by 2040</a:t>
            </a:r>
            <a:endParaRPr lang="en-N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NZ" sz="4000" dirty="0" smtClean="0"/>
              <a:t>Thank </a:t>
            </a:r>
            <a:r>
              <a:rPr lang="en-NZ" sz="4000" dirty="0" smtClean="0"/>
              <a:t>you</a:t>
            </a:r>
            <a:endParaRPr lang="en-NZ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Para 106 + 120 (of S42A report)</a:t>
            </a:r>
            <a:br>
              <a:rPr lang="en-NZ" dirty="0" smtClean="0"/>
            </a:br>
            <a:r>
              <a:rPr lang="en-NZ" dirty="0" smtClean="0"/>
              <a:t>S282.002  Publish timeline to 2100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84573"/>
            <a:ext cx="8147248" cy="507342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NZ" dirty="0"/>
              <a:t>WH.O1 “</a:t>
            </a:r>
            <a:r>
              <a:rPr lang="en-NZ" i="1" dirty="0"/>
              <a:t>The health of all freshwater </a:t>
            </a:r>
            <a:r>
              <a:rPr lang="en-NZ" i="1" dirty="0" smtClean="0"/>
              <a:t>bodies (rivers, lakes, etc) </a:t>
            </a:r>
            <a:r>
              <a:rPr lang="en-NZ" i="1" dirty="0"/>
              <a:t>and the coastal marine area within Whaitua Te Whanganui-a-Tara is </a:t>
            </a:r>
            <a:r>
              <a:rPr lang="en-NZ" i="1" dirty="0">
                <a:solidFill>
                  <a:srgbClr val="FF0000"/>
                </a:solidFill>
              </a:rPr>
              <a:t>progressively</a:t>
            </a:r>
            <a:r>
              <a:rPr lang="en-NZ" i="1" dirty="0"/>
              <a:t> improved and is </a:t>
            </a:r>
            <a:r>
              <a:rPr lang="en-NZ" i="1" dirty="0" err="1"/>
              <a:t>wai</a:t>
            </a:r>
            <a:r>
              <a:rPr lang="en-NZ" i="1" dirty="0"/>
              <a:t> </a:t>
            </a:r>
            <a:r>
              <a:rPr lang="en-NZ" i="1" dirty="0" err="1"/>
              <a:t>ora</a:t>
            </a:r>
            <a:r>
              <a:rPr lang="en-NZ" i="1" dirty="0"/>
              <a:t> by 2100</a:t>
            </a:r>
            <a:r>
              <a:rPr lang="en-NZ" dirty="0" smtClean="0"/>
              <a:t>”.</a:t>
            </a:r>
          </a:p>
          <a:p>
            <a:pPr>
              <a:buNone/>
            </a:pPr>
            <a:endParaRPr lang="en-NZ" dirty="0" smtClean="0"/>
          </a:p>
          <a:p>
            <a:pPr>
              <a:buNone/>
            </a:pPr>
            <a:r>
              <a:rPr lang="en-NZ" dirty="0" smtClean="0"/>
              <a:t>For example, add to WH.P3:  </a:t>
            </a:r>
            <a:r>
              <a:rPr lang="en-NZ" b="1" dirty="0"/>
              <a:t>the timeline of ALL the </a:t>
            </a:r>
            <a:r>
              <a:rPr lang="en-NZ" b="1" dirty="0" smtClean="0"/>
              <a:t>future actions, in broad statement throug</a:t>
            </a:r>
            <a:r>
              <a:rPr lang="en-NZ" b="1" dirty="0" smtClean="0"/>
              <a:t>h </a:t>
            </a:r>
            <a:r>
              <a:rPr lang="en-NZ" b="1" dirty="0" smtClean="0"/>
              <a:t>to 2100, shall </a:t>
            </a:r>
            <a:r>
              <a:rPr lang="en-NZ" b="1" dirty="0"/>
              <a:t>be published and </a:t>
            </a:r>
            <a:r>
              <a:rPr lang="en-NZ" b="1" dirty="0" smtClean="0"/>
              <a:t>confirmed/updated </a:t>
            </a:r>
            <a:r>
              <a:rPr lang="en-NZ" b="1" dirty="0"/>
              <a:t>each three </a:t>
            </a:r>
            <a:r>
              <a:rPr lang="en-NZ" b="1" dirty="0" smtClean="0"/>
              <a:t>years.</a:t>
            </a:r>
          </a:p>
          <a:p>
            <a:pPr>
              <a:buNone/>
            </a:pPr>
            <a:endParaRPr lang="en-NZ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Para 118  S282.005  </a:t>
            </a:r>
            <a:r>
              <a:rPr lang="en-NZ" dirty="0" smtClean="0"/>
              <a:t>Mangaroa Peatland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NZ" dirty="0" smtClean="0"/>
              <a:t>Add </a:t>
            </a:r>
            <a:r>
              <a:rPr lang="en-NZ" dirty="0"/>
              <a:t>a clause to the NRP that protects </a:t>
            </a:r>
            <a:r>
              <a:rPr lang="en-NZ" b="1" dirty="0"/>
              <a:t>significant peatlands</a:t>
            </a:r>
            <a:r>
              <a:rPr lang="en-NZ" dirty="0"/>
              <a:t>. </a:t>
            </a:r>
            <a:endParaRPr lang="en-NZ" dirty="0" smtClean="0"/>
          </a:p>
          <a:p>
            <a:pPr>
              <a:buNone/>
            </a:pPr>
            <a:r>
              <a:rPr lang="en-NZ" dirty="0" smtClean="0"/>
              <a:t>(eg, a similar </a:t>
            </a:r>
            <a:r>
              <a:rPr lang="en-NZ" dirty="0"/>
              <a:t>objective to WH.O5 which refers to the health and wellbeing of the </a:t>
            </a:r>
            <a:r>
              <a:rPr lang="en-NZ" dirty="0" err="1"/>
              <a:t>Parangarahu</a:t>
            </a:r>
            <a:r>
              <a:rPr lang="en-NZ" dirty="0"/>
              <a:t> Lakes and associated wetlands</a:t>
            </a:r>
            <a:r>
              <a:rPr lang="en-NZ" dirty="0" smtClean="0"/>
              <a:t>.)</a:t>
            </a:r>
            <a:endParaRPr lang="en-N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err="1" smtClean="0"/>
              <a:t>Paras</a:t>
            </a:r>
            <a:r>
              <a:rPr lang="en-NZ" dirty="0" smtClean="0"/>
              <a:t> 131+137  S282.006</a:t>
            </a:r>
            <a:br>
              <a:rPr lang="en-NZ" dirty="0" smtClean="0"/>
            </a:br>
            <a:r>
              <a:rPr lang="en-NZ" dirty="0" smtClean="0"/>
              <a:t> “Primary contact”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S42A report suggests defining “</a:t>
            </a:r>
            <a:r>
              <a:rPr lang="en-NZ" dirty="0" smtClean="0"/>
              <a:t>Primary </a:t>
            </a:r>
            <a:r>
              <a:rPr lang="en-NZ" dirty="0" smtClean="0"/>
              <a:t>contact” by inference from the definition of “Primary contact site”</a:t>
            </a:r>
          </a:p>
          <a:p>
            <a:r>
              <a:rPr lang="en-NZ" dirty="0" smtClean="0"/>
              <a:t>Definition correctly omits mentioning monitoring water quality</a:t>
            </a:r>
          </a:p>
          <a:p>
            <a:r>
              <a:rPr lang="en-NZ" dirty="0" smtClean="0"/>
              <a:t>No mention of dangers to dogs</a:t>
            </a:r>
          </a:p>
          <a:p>
            <a:r>
              <a:rPr lang="en-NZ" dirty="0" smtClean="0"/>
              <a:t>Add site – S282.020 below</a:t>
            </a:r>
          </a:p>
          <a:p>
            <a:r>
              <a:rPr lang="en-NZ" dirty="0" smtClean="0"/>
              <a:t>Create separate list of sites and allow some sites to have no monitoring</a:t>
            </a:r>
          </a:p>
          <a:p>
            <a:pPr>
              <a:buNone/>
            </a:pPr>
            <a:endParaRPr lang="en-NZ" dirty="0" smtClean="0"/>
          </a:p>
          <a:p>
            <a:endParaRPr lang="en-N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Paras</a:t>
            </a:r>
            <a:r>
              <a:rPr lang="en-NZ" dirty="0" smtClean="0"/>
              <a:t> </a:t>
            </a:r>
            <a:r>
              <a:rPr lang="en-NZ" dirty="0" smtClean="0"/>
              <a:t>131+137 </a:t>
            </a:r>
            <a:r>
              <a:rPr lang="en-NZ" dirty="0" smtClean="0"/>
              <a:t> S282.007 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NZ" dirty="0" smtClean="0"/>
              <a:t>Make map names in the appendices searchable.</a:t>
            </a:r>
          </a:p>
          <a:p>
            <a:pPr>
              <a:buNone/>
            </a:pPr>
            <a:endParaRPr lang="en-NZ" dirty="0"/>
          </a:p>
          <a:p>
            <a:pPr>
              <a:buNone/>
            </a:pPr>
            <a:r>
              <a:rPr lang="en-NZ" dirty="0" smtClean="0"/>
              <a:t>Eg, Map 85   (Primary contact sites)</a:t>
            </a:r>
            <a:endParaRPr lang="en-N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066130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Para 280+324   S282.011, 012, 013 </a:t>
            </a:r>
            <a:br>
              <a:rPr lang="en-NZ" dirty="0" smtClean="0"/>
            </a:br>
            <a:r>
              <a:rPr lang="en-NZ" dirty="0" smtClean="0"/>
              <a:t>Swimmable days</a:t>
            </a:r>
            <a:endParaRPr lang="en-NZ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772816"/>
            <a:ext cx="756084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 smtClean="0"/>
              <a:t>Add “swimmable days” or “non-swimmable </a:t>
            </a:r>
            <a:r>
              <a:rPr lang="en-NZ" sz="2800" dirty="0" smtClean="0"/>
              <a:t>days” </a:t>
            </a:r>
            <a:r>
              <a:rPr lang="en-NZ" sz="2800" dirty="0" smtClean="0"/>
              <a:t>to </a:t>
            </a:r>
            <a:r>
              <a:rPr lang="en-NZ" sz="2800" dirty="0" smtClean="0"/>
              <a:t>Table </a:t>
            </a:r>
            <a:r>
              <a:rPr lang="en-NZ" sz="2800" dirty="0" smtClean="0"/>
              <a:t>8.3, WH.O9 and Table 8.4.</a:t>
            </a:r>
          </a:p>
          <a:p>
            <a:endParaRPr lang="en-NZ" sz="2800" dirty="0" smtClean="0"/>
          </a:p>
          <a:p>
            <a:r>
              <a:rPr lang="en-NZ" sz="2800" dirty="0" smtClean="0"/>
              <a:t>This parameter is easily understood by the public and is in fact the measure that counts.</a:t>
            </a:r>
            <a:endParaRPr lang="en-NZ" sz="2800" dirty="0" smtClean="0"/>
          </a:p>
          <a:p>
            <a:endParaRPr lang="en-NZ" sz="2800" dirty="0" smtClean="0"/>
          </a:p>
          <a:p>
            <a:endParaRPr lang="en-N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en-NZ" dirty="0" smtClean="0"/>
              <a:t>Para 281  S282.010, 011 </a:t>
            </a:r>
            <a:br>
              <a:rPr lang="en-NZ" dirty="0" smtClean="0"/>
            </a:br>
            <a:r>
              <a:rPr lang="en-NZ" dirty="0" smtClean="0"/>
              <a:t>Cyanobacteria</a:t>
            </a:r>
            <a:endParaRPr lang="en-NZ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2132856"/>
            <a:ext cx="72728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 smtClean="0"/>
              <a:t>Add a measure of “benthic </a:t>
            </a:r>
            <a:r>
              <a:rPr lang="en-NZ" sz="3200" dirty="0" smtClean="0"/>
              <a:t>cyanobacteria” </a:t>
            </a:r>
            <a:r>
              <a:rPr lang="en-NZ" sz="3200" dirty="0" smtClean="0"/>
              <a:t>or “cyanobacteria blooms” to Table 8.3.</a:t>
            </a:r>
          </a:p>
          <a:p>
            <a:endParaRPr lang="en-NZ" sz="3200" dirty="0" smtClean="0"/>
          </a:p>
          <a:p>
            <a:r>
              <a:rPr lang="en-NZ" sz="3200" dirty="0" smtClean="0"/>
              <a:t>To measure something, and record the measure, is to know of its existence. </a:t>
            </a:r>
            <a:br>
              <a:rPr lang="en-NZ" sz="3200" dirty="0" smtClean="0"/>
            </a:br>
            <a:r>
              <a:rPr lang="en-NZ" sz="3200" dirty="0" smtClean="0"/>
              <a:t>At present there is no reporting of measures of cyanobacteria.</a:t>
            </a:r>
            <a:endParaRPr lang="en-NZ" sz="3200" dirty="0" smtClean="0"/>
          </a:p>
          <a:p>
            <a:endParaRPr lang="en-NZ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NZ" sz="3600" dirty="0" smtClean="0"/>
              <a:t>Para 380  S282.020 Add sites</a:t>
            </a:r>
            <a:endParaRPr lang="en-NZ" sz="36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7501" y="1196752"/>
            <a:ext cx="4496499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3528" y="1052736"/>
            <a:ext cx="4248472" cy="4838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NZ" sz="3200" dirty="0" smtClean="0"/>
              <a:t>Add primary contact site: Whakatikei </a:t>
            </a:r>
            <a:r>
              <a:rPr lang="en-NZ" sz="3200" dirty="0"/>
              <a:t>River at Hutt Confluence” </a:t>
            </a:r>
            <a:r>
              <a:rPr lang="en-NZ" sz="3200" dirty="0" smtClean="0"/>
              <a:t>(red dot on map) to Map 85, Table 8.3, Table 8.4.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NZ" sz="3200" dirty="0" smtClean="0"/>
              <a:t>Add </a:t>
            </a:r>
            <a:r>
              <a:rPr lang="en-NZ" sz="3200" dirty="0" err="1" smtClean="0"/>
              <a:t>Speedy’s</a:t>
            </a:r>
            <a:r>
              <a:rPr lang="en-NZ" sz="3200" dirty="0" smtClean="0"/>
              <a:t> Stream swimming hole.</a:t>
            </a:r>
          </a:p>
          <a:p>
            <a:endParaRPr lang="en-NZ" sz="2800" dirty="0" smtClean="0"/>
          </a:p>
          <a:p>
            <a:endParaRPr lang="en-N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Para 6  Sediment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The approach taken accepts that the sediment already deposited over the last 100 or so years is taken as given.</a:t>
            </a:r>
          </a:p>
          <a:p>
            <a:r>
              <a:rPr lang="en-NZ" dirty="0" smtClean="0"/>
              <a:t>Actually we need to reduce the sedimentation rate below natural levels to counteract the huge amount of sediment now </a:t>
            </a:r>
            <a:r>
              <a:rPr lang="en-NZ" dirty="0" err="1" smtClean="0"/>
              <a:t>carpetting</a:t>
            </a:r>
            <a:r>
              <a:rPr lang="en-NZ" dirty="0" smtClean="0"/>
              <a:t> the </a:t>
            </a:r>
            <a:r>
              <a:rPr lang="en-NZ" dirty="0" err="1" smtClean="0"/>
              <a:t>Onepoto</a:t>
            </a:r>
            <a:r>
              <a:rPr lang="en-NZ" dirty="0" smtClean="0"/>
              <a:t> Arm and </a:t>
            </a:r>
            <a:r>
              <a:rPr lang="en-NZ" dirty="0" err="1" smtClean="0"/>
              <a:t>Pauatahanui</a:t>
            </a:r>
            <a:r>
              <a:rPr lang="en-NZ" dirty="0" smtClean="0"/>
              <a:t> Inlet</a:t>
            </a:r>
            <a:endParaRPr lang="en-N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2522</TotalTime>
  <Words>434</Words>
  <Application>Microsoft Office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Oral submission to GW NRP PC1 Hearing Stream Two  on 11 April 2025</vt:lpstr>
      <vt:lpstr>Para 106 + 120 (of S42A report) S282.002  Publish timeline to 2100</vt:lpstr>
      <vt:lpstr>Para 118  S282.005  Mangaroa Peatland</vt:lpstr>
      <vt:lpstr>Paras 131+137  S282.006  “Primary contact”</vt:lpstr>
      <vt:lpstr>Paras 131+137  S282.007  </vt:lpstr>
      <vt:lpstr>Para 280+324   S282.011, 012, 013  Swimmable days</vt:lpstr>
      <vt:lpstr>Para 281  S282.010, 011  Cyanobacteria</vt:lpstr>
      <vt:lpstr>Para 380  S282.020 Add sites</vt:lpstr>
      <vt:lpstr>Para 6  Sediment</vt:lpstr>
      <vt:lpstr>Para 290   Responsibility for achieving Wai ora ?</vt:lpstr>
      <vt:lpstr>Para 291  S282.003   2040 or 2060 ?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submission to GW NRP PC1 Hearing Stream One on 5 Nov 2024</dc:title>
  <dc:creator>Pat van Berkel</dc:creator>
  <cp:lastModifiedBy>Pat van Berkel</cp:lastModifiedBy>
  <cp:revision>31</cp:revision>
  <dcterms:created xsi:type="dcterms:W3CDTF">2024-11-04T08:52:59Z</dcterms:created>
  <dcterms:modified xsi:type="dcterms:W3CDTF">2025-04-10T20:34:33Z</dcterms:modified>
</cp:coreProperties>
</file>