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5" r:id="rId8"/>
    <p:sldId id="261" r:id="rId9"/>
    <p:sldId id="266" r:id="rId10"/>
    <p:sldId id="267" r:id="rId11"/>
    <p:sldId id="268" r:id="rId12"/>
    <p:sldId id="263" r:id="rId13"/>
    <p:sldId id="262" r:id="rId14"/>
    <p:sldId id="270"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B383C-187F-4300-BA8A-CD9602382F29}" v="51" dt="2024-10-16T03:02:15.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 Richards" userId="8964e0a46bf807d0" providerId="LiveId" clId="{4A8B383C-187F-4300-BA8A-CD9602382F29}"/>
    <pc:docChg chg="undo custSel addSld delSld modSld sldOrd">
      <pc:chgData name="Kit Richards" userId="8964e0a46bf807d0" providerId="LiveId" clId="{4A8B383C-187F-4300-BA8A-CD9602382F29}" dt="2024-10-24T22:55:29.548" v="14851" actId="1076"/>
      <pc:docMkLst>
        <pc:docMk/>
      </pc:docMkLst>
      <pc:sldChg chg="addSp modSp mod">
        <pc:chgData name="Kit Richards" userId="8964e0a46bf807d0" providerId="LiveId" clId="{4A8B383C-187F-4300-BA8A-CD9602382F29}" dt="2024-10-16T03:21:55.978" v="14415" actId="6549"/>
        <pc:sldMkLst>
          <pc:docMk/>
          <pc:sldMk cId="2841347112" sldId="256"/>
        </pc:sldMkLst>
        <pc:spChg chg="mod">
          <ac:chgData name="Kit Richards" userId="8964e0a46bf807d0" providerId="LiveId" clId="{4A8B383C-187F-4300-BA8A-CD9602382F29}" dt="2024-10-14T00:27:26.813" v="143" actId="14100"/>
          <ac:spMkLst>
            <pc:docMk/>
            <pc:sldMk cId="2841347112" sldId="256"/>
            <ac:spMk id="2" creationId="{96A9C0F2-29A0-E513-43B8-C04D85018E1F}"/>
          </ac:spMkLst>
        </pc:spChg>
        <pc:spChg chg="mod">
          <ac:chgData name="Kit Richards" userId="8964e0a46bf807d0" providerId="LiveId" clId="{4A8B383C-187F-4300-BA8A-CD9602382F29}" dt="2024-10-14T00:23:32.356" v="3" actId="27636"/>
          <ac:spMkLst>
            <pc:docMk/>
            <pc:sldMk cId="2841347112" sldId="256"/>
            <ac:spMk id="3" creationId="{A0470790-6D8C-6711-26C0-483E41F01B96}"/>
          </ac:spMkLst>
        </pc:spChg>
        <pc:spChg chg="add mod">
          <ac:chgData name="Kit Richards" userId="8964e0a46bf807d0" providerId="LiveId" clId="{4A8B383C-187F-4300-BA8A-CD9602382F29}" dt="2024-10-16T03:21:55.978" v="14415" actId="6549"/>
          <ac:spMkLst>
            <pc:docMk/>
            <pc:sldMk cId="2841347112" sldId="256"/>
            <ac:spMk id="4" creationId="{0C3D9516-9DE7-938C-4A04-8238E4BF5B91}"/>
          </ac:spMkLst>
        </pc:spChg>
        <pc:spChg chg="add mod">
          <ac:chgData name="Kit Richards" userId="8964e0a46bf807d0" providerId="LiveId" clId="{4A8B383C-187F-4300-BA8A-CD9602382F29}" dt="2024-10-14T00:33:29.345" v="286" actId="1076"/>
          <ac:spMkLst>
            <pc:docMk/>
            <pc:sldMk cId="2841347112" sldId="256"/>
            <ac:spMk id="5" creationId="{8F36131C-C2BD-47B4-4281-AA1FDFC2E821}"/>
          </ac:spMkLst>
        </pc:spChg>
      </pc:sldChg>
      <pc:sldChg chg="addSp delSp modSp new mod modClrScheme chgLayout">
        <pc:chgData name="Kit Richards" userId="8964e0a46bf807d0" providerId="LiveId" clId="{4A8B383C-187F-4300-BA8A-CD9602382F29}" dt="2024-10-16T22:01:11.031" v="14603" actId="20577"/>
        <pc:sldMkLst>
          <pc:docMk/>
          <pc:sldMk cId="1303726685" sldId="257"/>
        </pc:sldMkLst>
        <pc:spChg chg="del mod ord">
          <ac:chgData name="Kit Richards" userId="8964e0a46bf807d0" providerId="LiveId" clId="{4A8B383C-187F-4300-BA8A-CD9602382F29}" dt="2024-10-14T00:34:02.572" v="288" actId="700"/>
          <ac:spMkLst>
            <pc:docMk/>
            <pc:sldMk cId="1303726685" sldId="257"/>
            <ac:spMk id="2" creationId="{B4A648A7-21B0-244B-D1D4-2FBE2C34E57D}"/>
          </ac:spMkLst>
        </pc:spChg>
        <pc:spChg chg="del mod ord">
          <ac:chgData name="Kit Richards" userId="8964e0a46bf807d0" providerId="LiveId" clId="{4A8B383C-187F-4300-BA8A-CD9602382F29}" dt="2024-10-14T00:34:02.572" v="288" actId="700"/>
          <ac:spMkLst>
            <pc:docMk/>
            <pc:sldMk cId="1303726685" sldId="257"/>
            <ac:spMk id="3" creationId="{7855E8AA-8E2E-358E-0A0F-F9D027549F6C}"/>
          </ac:spMkLst>
        </pc:spChg>
        <pc:spChg chg="add mod ord">
          <ac:chgData name="Kit Richards" userId="8964e0a46bf807d0" providerId="LiveId" clId="{4A8B383C-187F-4300-BA8A-CD9602382F29}" dt="2024-10-14T00:34:11.905" v="302" actId="122"/>
          <ac:spMkLst>
            <pc:docMk/>
            <pc:sldMk cId="1303726685" sldId="257"/>
            <ac:spMk id="4" creationId="{FCEFF57F-CA25-B853-12DE-C124B23ECB03}"/>
          </ac:spMkLst>
        </pc:spChg>
        <pc:spChg chg="add mod ord">
          <ac:chgData name="Kit Richards" userId="8964e0a46bf807d0" providerId="LiveId" clId="{4A8B383C-187F-4300-BA8A-CD9602382F29}" dt="2024-10-14T00:36:45.716" v="474" actId="14100"/>
          <ac:spMkLst>
            <pc:docMk/>
            <pc:sldMk cId="1303726685" sldId="257"/>
            <ac:spMk id="5" creationId="{270F71CE-25DE-7CBA-91EE-9A26A0AEB445}"/>
          </ac:spMkLst>
        </pc:spChg>
        <pc:spChg chg="add mod ord">
          <ac:chgData name="Kit Richards" userId="8964e0a46bf807d0" providerId="LiveId" clId="{4A8B383C-187F-4300-BA8A-CD9602382F29}" dt="2024-10-16T22:01:11.031" v="14603" actId="20577"/>
          <ac:spMkLst>
            <pc:docMk/>
            <pc:sldMk cId="1303726685" sldId="257"/>
            <ac:spMk id="6" creationId="{5FE5129E-D371-3428-10BD-99A382F8FBD8}"/>
          </ac:spMkLst>
        </pc:spChg>
        <pc:spChg chg="add mod ord">
          <ac:chgData name="Kit Richards" userId="8964e0a46bf807d0" providerId="LiveId" clId="{4A8B383C-187F-4300-BA8A-CD9602382F29}" dt="2024-10-14T00:49:11.383" v="837" actId="14100"/>
          <ac:spMkLst>
            <pc:docMk/>
            <pc:sldMk cId="1303726685" sldId="257"/>
            <ac:spMk id="7" creationId="{4E0052F5-6871-F0C1-05DD-0E88CBC74BAD}"/>
          </ac:spMkLst>
        </pc:spChg>
        <pc:spChg chg="add mod ord">
          <ac:chgData name="Kit Richards" userId="8964e0a46bf807d0" providerId="LiveId" clId="{4A8B383C-187F-4300-BA8A-CD9602382F29}" dt="2024-10-14T00:59:53.941" v="1187" actId="20577"/>
          <ac:spMkLst>
            <pc:docMk/>
            <pc:sldMk cId="1303726685" sldId="257"/>
            <ac:spMk id="8" creationId="{E6B28695-BDAC-3627-DC18-ED18B56B4E07}"/>
          </ac:spMkLst>
        </pc:spChg>
      </pc:sldChg>
      <pc:sldChg chg="addSp delSp modSp new mod modClrScheme chgLayout">
        <pc:chgData name="Kit Richards" userId="8964e0a46bf807d0" providerId="LiveId" clId="{4A8B383C-187F-4300-BA8A-CD9602382F29}" dt="2024-10-14T04:26:28.165" v="3151" actId="1076"/>
        <pc:sldMkLst>
          <pc:docMk/>
          <pc:sldMk cId="1052452001" sldId="258"/>
        </pc:sldMkLst>
        <pc:spChg chg="del mod ord">
          <ac:chgData name="Kit Richards" userId="8964e0a46bf807d0" providerId="LiveId" clId="{4A8B383C-187F-4300-BA8A-CD9602382F29}" dt="2024-10-14T01:09:51.336" v="1220" actId="700"/>
          <ac:spMkLst>
            <pc:docMk/>
            <pc:sldMk cId="1052452001" sldId="258"/>
            <ac:spMk id="2" creationId="{2FD6341C-2636-24AA-6485-7275CCCC62A2}"/>
          </ac:spMkLst>
        </pc:spChg>
        <pc:spChg chg="del">
          <ac:chgData name="Kit Richards" userId="8964e0a46bf807d0" providerId="LiveId" clId="{4A8B383C-187F-4300-BA8A-CD9602382F29}" dt="2024-10-14T01:09:51.336" v="1220" actId="700"/>
          <ac:spMkLst>
            <pc:docMk/>
            <pc:sldMk cId="1052452001" sldId="258"/>
            <ac:spMk id="3" creationId="{DDD73E3E-BE60-CEAC-3F90-9B2570CC5A78}"/>
          </ac:spMkLst>
        </pc:spChg>
        <pc:spChg chg="del">
          <ac:chgData name="Kit Richards" userId="8964e0a46bf807d0" providerId="LiveId" clId="{4A8B383C-187F-4300-BA8A-CD9602382F29}" dt="2024-10-14T01:09:51.336" v="1220" actId="700"/>
          <ac:spMkLst>
            <pc:docMk/>
            <pc:sldMk cId="1052452001" sldId="258"/>
            <ac:spMk id="4" creationId="{A497F03E-00A7-1F20-60B7-BE712957C1E7}"/>
          </ac:spMkLst>
        </pc:spChg>
        <pc:spChg chg="del">
          <ac:chgData name="Kit Richards" userId="8964e0a46bf807d0" providerId="LiveId" clId="{4A8B383C-187F-4300-BA8A-CD9602382F29}" dt="2024-10-14T01:09:51.336" v="1220" actId="700"/>
          <ac:spMkLst>
            <pc:docMk/>
            <pc:sldMk cId="1052452001" sldId="258"/>
            <ac:spMk id="5" creationId="{D2C51B59-B0BC-0FB1-F23F-31B58C147BF0}"/>
          </ac:spMkLst>
        </pc:spChg>
        <pc:spChg chg="del">
          <ac:chgData name="Kit Richards" userId="8964e0a46bf807d0" providerId="LiveId" clId="{4A8B383C-187F-4300-BA8A-CD9602382F29}" dt="2024-10-14T01:09:51.336" v="1220" actId="700"/>
          <ac:spMkLst>
            <pc:docMk/>
            <pc:sldMk cId="1052452001" sldId="258"/>
            <ac:spMk id="6" creationId="{B23E24A8-83B3-97C4-D0A3-C7AC4CC29BBA}"/>
          </ac:spMkLst>
        </pc:spChg>
        <pc:spChg chg="add del mod ord">
          <ac:chgData name="Kit Richards" userId="8964e0a46bf807d0" providerId="LiveId" clId="{4A8B383C-187F-4300-BA8A-CD9602382F29}" dt="2024-10-14T01:12:59.252" v="1222" actId="700"/>
          <ac:spMkLst>
            <pc:docMk/>
            <pc:sldMk cId="1052452001" sldId="258"/>
            <ac:spMk id="7" creationId="{13DB6807-7AFA-5285-DBF9-48A7946E4104}"/>
          </ac:spMkLst>
        </pc:spChg>
        <pc:spChg chg="add mod ord">
          <ac:chgData name="Kit Richards" userId="8964e0a46bf807d0" providerId="LiveId" clId="{4A8B383C-187F-4300-BA8A-CD9602382F29}" dt="2024-10-14T04:26:22.248" v="3149" actId="1076"/>
          <ac:spMkLst>
            <pc:docMk/>
            <pc:sldMk cId="1052452001" sldId="258"/>
            <ac:spMk id="10" creationId="{C5F11484-0FA3-CD80-575B-1400ADF18D14}"/>
          </ac:spMkLst>
        </pc:spChg>
        <pc:spChg chg="add mod ord">
          <ac:chgData name="Kit Richards" userId="8964e0a46bf807d0" providerId="LiveId" clId="{4A8B383C-187F-4300-BA8A-CD9602382F29}" dt="2024-10-14T01:12:59.252" v="1222" actId="700"/>
          <ac:spMkLst>
            <pc:docMk/>
            <pc:sldMk cId="1052452001" sldId="258"/>
            <ac:spMk id="11" creationId="{A58C32B2-B0B2-ADA9-C8D1-8FA62F720905}"/>
          </ac:spMkLst>
        </pc:spChg>
        <pc:spChg chg="add mod ord">
          <ac:chgData name="Kit Richards" userId="8964e0a46bf807d0" providerId="LiveId" clId="{4A8B383C-187F-4300-BA8A-CD9602382F29}" dt="2024-10-14T04:26:28.165" v="3151" actId="1076"/>
          <ac:spMkLst>
            <pc:docMk/>
            <pc:sldMk cId="1052452001" sldId="258"/>
            <ac:spMk id="12" creationId="{BC35A34B-DD19-06FC-72C0-519537A72D2F}"/>
          </ac:spMkLst>
        </pc:spChg>
        <pc:spChg chg="add mod">
          <ac:chgData name="Kit Richards" userId="8964e0a46bf807d0" providerId="LiveId" clId="{4A8B383C-187F-4300-BA8A-CD9602382F29}" dt="2024-10-14T01:26:10.468" v="1353" actId="14100"/>
          <ac:spMkLst>
            <pc:docMk/>
            <pc:sldMk cId="1052452001" sldId="258"/>
            <ac:spMk id="13" creationId="{8B00DB7D-39EA-FC73-58A4-8D46E8668DA3}"/>
          </ac:spMkLst>
        </pc:spChg>
        <pc:spChg chg="add mod">
          <ac:chgData name="Kit Richards" userId="8964e0a46bf807d0" providerId="LiveId" clId="{4A8B383C-187F-4300-BA8A-CD9602382F29}" dt="2024-10-14T01:27:00.061" v="1359" actId="14100"/>
          <ac:spMkLst>
            <pc:docMk/>
            <pc:sldMk cId="1052452001" sldId="258"/>
            <ac:spMk id="14" creationId="{F1BA9386-49F5-DCC3-A619-BE8AC3F4BCB3}"/>
          </ac:spMkLst>
        </pc:spChg>
        <pc:spChg chg="add mod">
          <ac:chgData name="Kit Richards" userId="8964e0a46bf807d0" providerId="LiveId" clId="{4A8B383C-187F-4300-BA8A-CD9602382F29}" dt="2024-10-14T01:33:49.408" v="1564" actId="1076"/>
          <ac:spMkLst>
            <pc:docMk/>
            <pc:sldMk cId="1052452001" sldId="258"/>
            <ac:spMk id="15" creationId="{668F7144-D51B-B6A2-E2A4-9C10FEE80205}"/>
          </ac:spMkLst>
        </pc:spChg>
        <pc:spChg chg="add mod">
          <ac:chgData name="Kit Richards" userId="8964e0a46bf807d0" providerId="LiveId" clId="{4A8B383C-187F-4300-BA8A-CD9602382F29}" dt="2024-10-14T01:33:58.659" v="1565" actId="1076"/>
          <ac:spMkLst>
            <pc:docMk/>
            <pc:sldMk cId="1052452001" sldId="258"/>
            <ac:spMk id="16" creationId="{1F09FFA4-C6D4-DD8A-8CC5-FF716A5D2DB7}"/>
          </ac:spMkLst>
        </pc:spChg>
        <pc:picChg chg="add mod">
          <ac:chgData name="Kit Richards" userId="8964e0a46bf807d0" providerId="LiveId" clId="{4A8B383C-187F-4300-BA8A-CD9602382F29}" dt="2024-10-14T01:33:29.254" v="1561" actId="1076"/>
          <ac:picMkLst>
            <pc:docMk/>
            <pc:sldMk cId="1052452001" sldId="258"/>
            <ac:picMk id="9" creationId="{0D08B5DE-40F6-731C-C12C-C05218D36BB4}"/>
          </ac:picMkLst>
        </pc:picChg>
      </pc:sldChg>
      <pc:sldChg chg="addSp modSp new mod">
        <pc:chgData name="Kit Richards" userId="8964e0a46bf807d0" providerId="LiveId" clId="{4A8B383C-187F-4300-BA8A-CD9602382F29}" dt="2024-10-14T20:30:31.579" v="3289" actId="6549"/>
        <pc:sldMkLst>
          <pc:docMk/>
          <pc:sldMk cId="118682440" sldId="259"/>
        </pc:sldMkLst>
        <pc:spChg chg="mod">
          <ac:chgData name="Kit Richards" userId="8964e0a46bf807d0" providerId="LiveId" clId="{4A8B383C-187F-4300-BA8A-CD9602382F29}" dt="2024-10-14T03:11:20.516" v="1874" actId="1076"/>
          <ac:spMkLst>
            <pc:docMk/>
            <pc:sldMk cId="118682440" sldId="259"/>
            <ac:spMk id="2" creationId="{2E04F96E-DB69-163E-5E4F-A3680787E60D}"/>
          </ac:spMkLst>
        </pc:spChg>
        <pc:spChg chg="mod">
          <ac:chgData name="Kit Richards" userId="8964e0a46bf807d0" providerId="LiveId" clId="{4A8B383C-187F-4300-BA8A-CD9602382F29}" dt="2024-10-14T20:30:31.579" v="3289" actId="6549"/>
          <ac:spMkLst>
            <pc:docMk/>
            <pc:sldMk cId="118682440" sldId="259"/>
            <ac:spMk id="3" creationId="{5F494AC8-BFCB-6A8D-C104-A0E36C2846E0}"/>
          </ac:spMkLst>
        </pc:spChg>
        <pc:spChg chg="mod">
          <ac:chgData name="Kit Richards" userId="8964e0a46bf807d0" providerId="LiveId" clId="{4A8B383C-187F-4300-BA8A-CD9602382F29}" dt="2024-10-14T03:52:44.346" v="2241" actId="1076"/>
          <ac:spMkLst>
            <pc:docMk/>
            <pc:sldMk cId="118682440" sldId="259"/>
            <ac:spMk id="4" creationId="{467BD5A4-61F2-74D5-E98C-5D03C6933072}"/>
          </ac:spMkLst>
        </pc:spChg>
        <pc:spChg chg="add mod">
          <ac:chgData name="Kit Richards" userId="8964e0a46bf807d0" providerId="LiveId" clId="{4A8B383C-187F-4300-BA8A-CD9602382F29}" dt="2024-10-14T03:52:32.261" v="2240" actId="1076"/>
          <ac:spMkLst>
            <pc:docMk/>
            <pc:sldMk cId="118682440" sldId="259"/>
            <ac:spMk id="5" creationId="{57365692-26AA-B9E4-6377-307E4C9A31CB}"/>
          </ac:spMkLst>
        </pc:spChg>
      </pc:sldChg>
      <pc:sldChg chg="addSp delSp modSp new mod modClrScheme chgLayout">
        <pc:chgData name="Kit Richards" userId="8964e0a46bf807d0" providerId="LiveId" clId="{4A8B383C-187F-4300-BA8A-CD9602382F29}" dt="2024-10-16T03:25:58.908" v="14460" actId="20577"/>
        <pc:sldMkLst>
          <pc:docMk/>
          <pc:sldMk cId="1945688101" sldId="260"/>
        </pc:sldMkLst>
        <pc:spChg chg="del mod ord">
          <ac:chgData name="Kit Richards" userId="8964e0a46bf807d0" providerId="LiveId" clId="{4A8B383C-187F-4300-BA8A-CD9602382F29}" dt="2024-10-14T04:27:52.909" v="3156" actId="700"/>
          <ac:spMkLst>
            <pc:docMk/>
            <pc:sldMk cId="1945688101" sldId="260"/>
            <ac:spMk id="2" creationId="{9652F194-B911-9700-2AE6-4EC370C772C6}"/>
          </ac:spMkLst>
        </pc:spChg>
        <pc:spChg chg="del mod ord">
          <ac:chgData name="Kit Richards" userId="8964e0a46bf807d0" providerId="LiveId" clId="{4A8B383C-187F-4300-BA8A-CD9602382F29}" dt="2024-10-14T04:27:52.909" v="3156" actId="700"/>
          <ac:spMkLst>
            <pc:docMk/>
            <pc:sldMk cId="1945688101" sldId="260"/>
            <ac:spMk id="3" creationId="{04F0E5F4-1BC7-3FCB-388E-6A7269CB54AA}"/>
          </ac:spMkLst>
        </pc:spChg>
        <pc:spChg chg="del">
          <ac:chgData name="Kit Richards" userId="8964e0a46bf807d0" providerId="LiveId" clId="{4A8B383C-187F-4300-BA8A-CD9602382F29}" dt="2024-10-14T04:27:52.909" v="3156" actId="700"/>
          <ac:spMkLst>
            <pc:docMk/>
            <pc:sldMk cId="1945688101" sldId="260"/>
            <ac:spMk id="4" creationId="{6A2CA44A-3EEE-410A-537D-EFFB5C57319E}"/>
          </ac:spMkLst>
        </pc:spChg>
        <pc:spChg chg="add mod ord">
          <ac:chgData name="Kit Richards" userId="8964e0a46bf807d0" providerId="LiveId" clId="{4A8B383C-187F-4300-BA8A-CD9602382F29}" dt="2024-10-14T22:55:12.441" v="5726" actId="20577"/>
          <ac:spMkLst>
            <pc:docMk/>
            <pc:sldMk cId="1945688101" sldId="260"/>
            <ac:spMk id="5" creationId="{DB4CCD79-D443-F502-33C6-6C819E0252B9}"/>
          </ac:spMkLst>
        </pc:spChg>
        <pc:spChg chg="add mod ord">
          <ac:chgData name="Kit Richards" userId="8964e0a46bf807d0" providerId="LiveId" clId="{4A8B383C-187F-4300-BA8A-CD9602382F29}" dt="2024-10-16T03:25:58.908" v="14460" actId="20577"/>
          <ac:spMkLst>
            <pc:docMk/>
            <pc:sldMk cId="1945688101" sldId="260"/>
            <ac:spMk id="6" creationId="{39732F9F-156C-3C30-657B-22D3E25D78EE}"/>
          </ac:spMkLst>
        </pc:spChg>
      </pc:sldChg>
      <pc:sldChg chg="addSp delSp modSp new mod modClrScheme chgLayout">
        <pc:chgData name="Kit Richards" userId="8964e0a46bf807d0" providerId="LiveId" clId="{4A8B383C-187F-4300-BA8A-CD9602382F29}" dt="2024-10-15T22:52:33.604" v="11032" actId="6549"/>
        <pc:sldMkLst>
          <pc:docMk/>
          <pc:sldMk cId="363917587" sldId="261"/>
        </pc:sldMkLst>
        <pc:spChg chg="mod ord">
          <ac:chgData name="Kit Richards" userId="8964e0a46bf807d0" providerId="LiveId" clId="{4A8B383C-187F-4300-BA8A-CD9602382F29}" dt="2024-10-15T22:32:40.020" v="11004" actId="700"/>
          <ac:spMkLst>
            <pc:docMk/>
            <pc:sldMk cId="363917587" sldId="261"/>
            <ac:spMk id="2" creationId="{F2B4E265-D3A3-8888-B0B3-C53FB5F8F0F2}"/>
          </ac:spMkLst>
        </pc:spChg>
        <pc:spChg chg="mod ord">
          <ac:chgData name="Kit Richards" userId="8964e0a46bf807d0" providerId="LiveId" clId="{4A8B383C-187F-4300-BA8A-CD9602382F29}" dt="2024-10-15T22:52:33.604" v="11032" actId="6549"/>
          <ac:spMkLst>
            <pc:docMk/>
            <pc:sldMk cId="363917587" sldId="261"/>
            <ac:spMk id="3" creationId="{668CBE8F-A4B5-8D99-1CBD-A766A48AD888}"/>
          </ac:spMkLst>
        </pc:spChg>
        <pc:spChg chg="add del mod ord">
          <ac:chgData name="Kit Richards" userId="8964e0a46bf807d0" providerId="LiveId" clId="{4A8B383C-187F-4300-BA8A-CD9602382F29}" dt="2024-10-15T00:35:53.685" v="6235"/>
          <ac:spMkLst>
            <pc:docMk/>
            <pc:sldMk cId="363917587" sldId="261"/>
            <ac:spMk id="4" creationId="{4D0BFBA8-9847-D047-A845-B228389B6B6C}"/>
          </ac:spMkLst>
        </pc:spChg>
        <pc:spChg chg="add mod">
          <ac:chgData name="Kit Richards" userId="8964e0a46bf807d0" providerId="LiveId" clId="{4A8B383C-187F-4300-BA8A-CD9602382F29}" dt="2024-10-15T22:31:58.209" v="11002" actId="1076"/>
          <ac:spMkLst>
            <pc:docMk/>
            <pc:sldMk cId="363917587" sldId="261"/>
            <ac:spMk id="5" creationId="{83D1A716-7690-491F-72FA-A04F22CAD53F}"/>
          </ac:spMkLst>
        </pc:spChg>
        <pc:spChg chg="add del mod">
          <ac:chgData name="Kit Richards" userId="8964e0a46bf807d0" providerId="LiveId" clId="{4A8B383C-187F-4300-BA8A-CD9602382F29}" dt="2024-10-15T00:40:03.584" v="6238"/>
          <ac:spMkLst>
            <pc:docMk/>
            <pc:sldMk cId="363917587" sldId="261"/>
            <ac:spMk id="7" creationId="{20FAC2D5-A6CA-3570-C7A0-1A2FF3408CE8}"/>
          </ac:spMkLst>
        </pc:spChg>
        <pc:graphicFrameChg chg="add del mod modGraphic">
          <ac:chgData name="Kit Richards" userId="8964e0a46bf807d0" providerId="LiveId" clId="{4A8B383C-187F-4300-BA8A-CD9602382F29}" dt="2024-10-15T00:39:50.193" v="6237" actId="478"/>
          <ac:graphicFrameMkLst>
            <pc:docMk/>
            <pc:sldMk cId="363917587" sldId="261"/>
            <ac:graphicFrameMk id="5" creationId="{AA3D8D37-5043-40FE-B68B-47799A6F101D}"/>
          </ac:graphicFrameMkLst>
        </pc:graphicFrameChg>
        <pc:graphicFrameChg chg="add mod ord modGraphic">
          <ac:chgData name="Kit Richards" userId="8964e0a46bf807d0" providerId="LiveId" clId="{4A8B383C-187F-4300-BA8A-CD9602382F29}" dt="2024-10-15T22:32:40.020" v="11004" actId="700"/>
          <ac:graphicFrameMkLst>
            <pc:docMk/>
            <pc:sldMk cId="363917587" sldId="261"/>
            <ac:graphicFrameMk id="8" creationId="{29CA8F95-0029-7335-A65B-889FB4ADB96C}"/>
          </ac:graphicFrameMkLst>
        </pc:graphicFrameChg>
      </pc:sldChg>
      <pc:sldChg chg="addSp delSp modSp new mod modClrScheme chgLayout">
        <pc:chgData name="Kit Richards" userId="8964e0a46bf807d0" providerId="LiveId" clId="{4A8B383C-187F-4300-BA8A-CD9602382F29}" dt="2024-10-16T00:32:13.965" v="13646" actId="313"/>
        <pc:sldMkLst>
          <pc:docMk/>
          <pc:sldMk cId="3835948770" sldId="262"/>
        </pc:sldMkLst>
        <pc:spChg chg="mod ord">
          <ac:chgData name="Kit Richards" userId="8964e0a46bf807d0" providerId="LiveId" clId="{4A8B383C-187F-4300-BA8A-CD9602382F29}" dt="2024-10-15T23:12:51.786" v="11739" actId="207"/>
          <ac:spMkLst>
            <pc:docMk/>
            <pc:sldMk cId="3835948770" sldId="262"/>
            <ac:spMk id="2" creationId="{FE52FCA7-F31F-5ADC-A4A0-77261B6A181D}"/>
          </ac:spMkLst>
        </pc:spChg>
        <pc:spChg chg="del mod ord">
          <ac:chgData name="Kit Richards" userId="8964e0a46bf807d0" providerId="LiveId" clId="{4A8B383C-187F-4300-BA8A-CD9602382F29}" dt="2024-10-15T22:32:46.251" v="11005" actId="700"/>
          <ac:spMkLst>
            <pc:docMk/>
            <pc:sldMk cId="3835948770" sldId="262"/>
            <ac:spMk id="3" creationId="{F29FE6DC-68B6-815C-CA43-F429D9A88E99}"/>
          </ac:spMkLst>
        </pc:spChg>
        <pc:spChg chg="add mod ord">
          <ac:chgData name="Kit Richards" userId="8964e0a46bf807d0" providerId="LiveId" clId="{4A8B383C-187F-4300-BA8A-CD9602382F29}" dt="2024-10-16T00:32:13.965" v="13646" actId="313"/>
          <ac:spMkLst>
            <pc:docMk/>
            <pc:sldMk cId="3835948770" sldId="262"/>
            <ac:spMk id="4" creationId="{757470D8-2907-1A72-EB31-277983D1E542}"/>
          </ac:spMkLst>
        </pc:spChg>
        <pc:spChg chg="add del mod ord">
          <ac:chgData name="Kit Richards" userId="8964e0a46bf807d0" providerId="LiveId" clId="{4A8B383C-187F-4300-BA8A-CD9602382F29}" dt="2024-10-15T22:35:14.296" v="11008"/>
          <ac:spMkLst>
            <pc:docMk/>
            <pc:sldMk cId="3835948770" sldId="262"/>
            <ac:spMk id="5" creationId="{320EF918-D690-C5AB-EA7B-24E926AC8B71}"/>
          </ac:spMkLst>
        </pc:spChg>
        <pc:spChg chg="add del mod">
          <ac:chgData name="Kit Richards" userId="8964e0a46bf807d0" providerId="LiveId" clId="{4A8B383C-187F-4300-BA8A-CD9602382F29}" dt="2024-10-15T22:42:20.576" v="11011"/>
          <ac:spMkLst>
            <pc:docMk/>
            <pc:sldMk cId="3835948770" sldId="262"/>
            <ac:spMk id="8" creationId="{13C1480E-3A17-CD4C-4804-61F814B057C7}"/>
          </ac:spMkLst>
        </pc:spChg>
        <pc:graphicFrameChg chg="add del mod modGraphic">
          <ac:chgData name="Kit Richards" userId="8964e0a46bf807d0" providerId="LiveId" clId="{4A8B383C-187F-4300-BA8A-CD9602382F29}" dt="2024-10-15T22:42:14.271" v="11010" actId="478"/>
          <ac:graphicFrameMkLst>
            <pc:docMk/>
            <pc:sldMk cId="3835948770" sldId="262"/>
            <ac:graphicFrameMk id="6" creationId="{AD6A200A-4282-8DFD-2781-4532C05EDF7D}"/>
          </ac:graphicFrameMkLst>
        </pc:graphicFrameChg>
        <pc:graphicFrameChg chg="add mod modGraphic">
          <ac:chgData name="Kit Richards" userId="8964e0a46bf807d0" providerId="LiveId" clId="{4A8B383C-187F-4300-BA8A-CD9602382F29}" dt="2024-10-15T22:45:54.328" v="11015" actId="14100"/>
          <ac:graphicFrameMkLst>
            <pc:docMk/>
            <pc:sldMk cId="3835948770" sldId="262"/>
            <ac:graphicFrameMk id="9" creationId="{E18A27EE-13A7-8DDF-A529-2FA3BC761D86}"/>
          </ac:graphicFrameMkLst>
        </pc:graphicFrameChg>
      </pc:sldChg>
      <pc:sldChg chg="addSp delSp modSp new mod">
        <pc:chgData name="Kit Richards" userId="8964e0a46bf807d0" providerId="LiveId" clId="{4A8B383C-187F-4300-BA8A-CD9602382F29}" dt="2024-10-15T04:56:56.424" v="9967" actId="207"/>
        <pc:sldMkLst>
          <pc:docMk/>
          <pc:sldMk cId="1356894185" sldId="263"/>
        </pc:sldMkLst>
        <pc:spChg chg="del">
          <ac:chgData name="Kit Richards" userId="8964e0a46bf807d0" providerId="LiveId" clId="{4A8B383C-187F-4300-BA8A-CD9602382F29}" dt="2024-10-15T03:53:15.109" v="8708" actId="478"/>
          <ac:spMkLst>
            <pc:docMk/>
            <pc:sldMk cId="1356894185" sldId="263"/>
            <ac:spMk id="2" creationId="{881EC692-F603-0FA4-95F5-4C9A83B739BD}"/>
          </ac:spMkLst>
        </pc:spChg>
        <pc:spChg chg="del">
          <ac:chgData name="Kit Richards" userId="8964e0a46bf807d0" providerId="LiveId" clId="{4A8B383C-187F-4300-BA8A-CD9602382F29}" dt="2024-10-15T03:37:07.264" v="8678" actId="478"/>
          <ac:spMkLst>
            <pc:docMk/>
            <pc:sldMk cId="1356894185" sldId="263"/>
            <ac:spMk id="3" creationId="{79DB77F7-6D16-8A21-97F8-D3DA474EFA1E}"/>
          </ac:spMkLst>
        </pc:spChg>
        <pc:spChg chg="add mod">
          <ac:chgData name="Kit Richards" userId="8964e0a46bf807d0" providerId="LiveId" clId="{4A8B383C-187F-4300-BA8A-CD9602382F29}" dt="2024-10-15T03:54:46.603" v="8723" actId="20577"/>
          <ac:spMkLst>
            <pc:docMk/>
            <pc:sldMk cId="1356894185" sldId="263"/>
            <ac:spMk id="12" creationId="{8CDA7551-3321-9D5B-2FF0-B65EB925D899}"/>
          </ac:spMkLst>
        </pc:spChg>
        <pc:spChg chg="add mod">
          <ac:chgData name="Kit Richards" userId="8964e0a46bf807d0" providerId="LiveId" clId="{4A8B383C-187F-4300-BA8A-CD9602382F29}" dt="2024-10-15T03:55:43.162" v="8731" actId="6549"/>
          <ac:spMkLst>
            <pc:docMk/>
            <pc:sldMk cId="1356894185" sldId="263"/>
            <ac:spMk id="13" creationId="{F2748941-4BC9-F28F-3EA6-A6E83C4BCD3F}"/>
          </ac:spMkLst>
        </pc:spChg>
        <pc:spChg chg="add mod">
          <ac:chgData name="Kit Richards" userId="8964e0a46bf807d0" providerId="LiveId" clId="{4A8B383C-187F-4300-BA8A-CD9602382F29}" dt="2024-10-15T03:56:08.628" v="8735" actId="1076"/>
          <ac:spMkLst>
            <pc:docMk/>
            <pc:sldMk cId="1356894185" sldId="263"/>
            <ac:spMk id="14" creationId="{1A176383-5D63-948D-8864-983935968337}"/>
          </ac:spMkLst>
        </pc:spChg>
        <pc:spChg chg="add mod">
          <ac:chgData name="Kit Richards" userId="8964e0a46bf807d0" providerId="LiveId" clId="{4A8B383C-187F-4300-BA8A-CD9602382F29}" dt="2024-10-15T03:56:30.536" v="8741" actId="20577"/>
          <ac:spMkLst>
            <pc:docMk/>
            <pc:sldMk cId="1356894185" sldId="263"/>
            <ac:spMk id="15" creationId="{20D4BF04-74B2-4B16-6BE4-DE450F326189}"/>
          </ac:spMkLst>
        </pc:spChg>
        <pc:spChg chg="add mod">
          <ac:chgData name="Kit Richards" userId="8964e0a46bf807d0" providerId="LiveId" clId="{4A8B383C-187F-4300-BA8A-CD9602382F29}" dt="2024-10-15T04:56:56.424" v="9967" actId="207"/>
          <ac:spMkLst>
            <pc:docMk/>
            <pc:sldMk cId="1356894185" sldId="263"/>
            <ac:spMk id="16" creationId="{8F71BE75-163D-F95F-AE9D-3E5B140CC7C7}"/>
          </ac:spMkLst>
        </pc:spChg>
        <pc:picChg chg="add mod">
          <ac:chgData name="Kit Richards" userId="8964e0a46bf807d0" providerId="LiveId" clId="{4A8B383C-187F-4300-BA8A-CD9602382F29}" dt="2024-10-15T03:54:03.939" v="8718" actId="14100"/>
          <ac:picMkLst>
            <pc:docMk/>
            <pc:sldMk cId="1356894185" sldId="263"/>
            <ac:picMk id="5" creationId="{B450E9AB-4D4E-B5DA-50CB-9620ACD672C0}"/>
          </ac:picMkLst>
        </pc:picChg>
        <pc:picChg chg="add mod">
          <ac:chgData name="Kit Richards" userId="8964e0a46bf807d0" providerId="LiveId" clId="{4A8B383C-187F-4300-BA8A-CD9602382F29}" dt="2024-10-15T03:53:55.869" v="8717" actId="1076"/>
          <ac:picMkLst>
            <pc:docMk/>
            <pc:sldMk cId="1356894185" sldId="263"/>
            <ac:picMk id="7" creationId="{B238F388-E55B-355F-DCCB-B8CAA0058015}"/>
          </ac:picMkLst>
        </pc:picChg>
        <pc:picChg chg="add mod">
          <ac:chgData name="Kit Richards" userId="8964e0a46bf807d0" providerId="LiveId" clId="{4A8B383C-187F-4300-BA8A-CD9602382F29}" dt="2024-10-15T03:53:33.963" v="8712" actId="14100"/>
          <ac:picMkLst>
            <pc:docMk/>
            <pc:sldMk cId="1356894185" sldId="263"/>
            <ac:picMk id="9" creationId="{C63F7BF3-AC19-C6D8-8832-DFBBBAF5064D}"/>
          </ac:picMkLst>
        </pc:picChg>
        <pc:picChg chg="add mod">
          <ac:chgData name="Kit Richards" userId="8964e0a46bf807d0" providerId="LiveId" clId="{4A8B383C-187F-4300-BA8A-CD9602382F29}" dt="2024-10-15T03:55:14.729" v="8726" actId="1076"/>
          <ac:picMkLst>
            <pc:docMk/>
            <pc:sldMk cId="1356894185" sldId="263"/>
            <ac:picMk id="11" creationId="{B0E2B282-7527-357B-F571-10E88FCF5511}"/>
          </ac:picMkLst>
        </pc:picChg>
      </pc:sldChg>
      <pc:sldChg chg="modSp new mod">
        <pc:chgData name="Kit Richards" userId="8964e0a46bf807d0" providerId="LiveId" clId="{4A8B383C-187F-4300-BA8A-CD9602382F29}" dt="2024-10-16T03:26:38.710" v="14462" actId="20577"/>
        <pc:sldMkLst>
          <pc:docMk/>
          <pc:sldMk cId="929699468" sldId="264"/>
        </pc:sldMkLst>
        <pc:spChg chg="mod">
          <ac:chgData name="Kit Richards" userId="8964e0a46bf807d0" providerId="LiveId" clId="{4A8B383C-187F-4300-BA8A-CD9602382F29}" dt="2024-10-14T21:17:14.319" v="4751" actId="207"/>
          <ac:spMkLst>
            <pc:docMk/>
            <pc:sldMk cId="929699468" sldId="264"/>
            <ac:spMk id="2" creationId="{6CD2F97D-7471-741F-E0C0-957C48D167AB}"/>
          </ac:spMkLst>
        </pc:spChg>
        <pc:spChg chg="mod">
          <ac:chgData name="Kit Richards" userId="8964e0a46bf807d0" providerId="LiveId" clId="{4A8B383C-187F-4300-BA8A-CD9602382F29}" dt="2024-10-16T03:26:38.710" v="14462" actId="20577"/>
          <ac:spMkLst>
            <pc:docMk/>
            <pc:sldMk cId="929699468" sldId="264"/>
            <ac:spMk id="3" creationId="{F234918B-52DF-149C-30DB-6B12BBDB91E4}"/>
          </ac:spMkLst>
        </pc:spChg>
      </pc:sldChg>
      <pc:sldChg chg="addSp delSp modSp new mod">
        <pc:chgData name="Kit Richards" userId="8964e0a46bf807d0" providerId="LiveId" clId="{4A8B383C-187F-4300-BA8A-CD9602382F29}" dt="2024-10-15T22:54:37.141" v="11056" actId="20577"/>
        <pc:sldMkLst>
          <pc:docMk/>
          <pc:sldMk cId="127101468" sldId="265"/>
        </pc:sldMkLst>
        <pc:spChg chg="mod">
          <ac:chgData name="Kit Richards" userId="8964e0a46bf807d0" providerId="LiveId" clId="{4A8B383C-187F-4300-BA8A-CD9602382F29}" dt="2024-10-14T22:05:12.350" v="5119" actId="207"/>
          <ac:spMkLst>
            <pc:docMk/>
            <pc:sldMk cId="127101468" sldId="265"/>
            <ac:spMk id="2" creationId="{3F071B3D-85AD-4CCB-8A2F-CA6863A15755}"/>
          </ac:spMkLst>
        </pc:spChg>
        <pc:spChg chg="add del mod">
          <ac:chgData name="Kit Richards" userId="8964e0a46bf807d0" providerId="LiveId" clId="{4A8B383C-187F-4300-BA8A-CD9602382F29}" dt="2024-10-14T22:37:35.496" v="5181" actId="20577"/>
          <ac:spMkLst>
            <pc:docMk/>
            <pc:sldMk cId="127101468" sldId="265"/>
            <ac:spMk id="3" creationId="{6A054C61-72AC-43BC-1BD1-72EEC50BA355}"/>
          </ac:spMkLst>
        </pc:spChg>
        <pc:spChg chg="add mod">
          <ac:chgData name="Kit Richards" userId="8964e0a46bf807d0" providerId="LiveId" clId="{4A8B383C-187F-4300-BA8A-CD9602382F29}" dt="2024-10-15T22:54:37.141" v="11056" actId="20577"/>
          <ac:spMkLst>
            <pc:docMk/>
            <pc:sldMk cId="127101468" sldId="265"/>
            <ac:spMk id="5" creationId="{8CD8DE3B-8746-948C-D0D3-A9BBD86E1D1B}"/>
          </ac:spMkLst>
        </pc:spChg>
        <pc:graphicFrameChg chg="add mod modGraphic">
          <ac:chgData name="Kit Richards" userId="8964e0a46bf807d0" providerId="LiveId" clId="{4A8B383C-187F-4300-BA8A-CD9602382F29}" dt="2024-10-14T22:14:09.631" v="5147"/>
          <ac:graphicFrameMkLst>
            <pc:docMk/>
            <pc:sldMk cId="127101468" sldId="265"/>
            <ac:graphicFrameMk id="4" creationId="{ED5DDE90-216B-1FC6-B567-EC451552304A}"/>
          </ac:graphicFrameMkLst>
        </pc:graphicFrameChg>
      </pc:sldChg>
      <pc:sldChg chg="addSp delSp modSp new mod modClrScheme chgLayout">
        <pc:chgData name="Kit Richards" userId="8964e0a46bf807d0" providerId="LiveId" clId="{4A8B383C-187F-4300-BA8A-CD9602382F29}" dt="2024-10-15T22:27:25.351" v="10875" actId="404"/>
        <pc:sldMkLst>
          <pc:docMk/>
          <pc:sldMk cId="3914526936" sldId="266"/>
        </pc:sldMkLst>
        <pc:spChg chg="del mod ord">
          <ac:chgData name="Kit Richards" userId="8964e0a46bf807d0" providerId="LiveId" clId="{4A8B383C-187F-4300-BA8A-CD9602382F29}" dt="2024-10-15T00:34:07.086" v="6231" actId="700"/>
          <ac:spMkLst>
            <pc:docMk/>
            <pc:sldMk cId="3914526936" sldId="266"/>
            <ac:spMk id="2" creationId="{B602ABB1-C7F8-0160-3B22-F2A54FC51E93}"/>
          </ac:spMkLst>
        </pc:spChg>
        <pc:spChg chg="del mod ord">
          <ac:chgData name="Kit Richards" userId="8964e0a46bf807d0" providerId="LiveId" clId="{4A8B383C-187F-4300-BA8A-CD9602382F29}" dt="2024-10-15T00:34:07.086" v="6231" actId="700"/>
          <ac:spMkLst>
            <pc:docMk/>
            <pc:sldMk cId="3914526936" sldId="266"/>
            <ac:spMk id="3" creationId="{98F25044-2C29-A57B-5248-153E3FBD8AA0}"/>
          </ac:spMkLst>
        </pc:spChg>
        <pc:spChg chg="add mod ord">
          <ac:chgData name="Kit Richards" userId="8964e0a46bf807d0" providerId="LiveId" clId="{4A8B383C-187F-4300-BA8A-CD9602382F29}" dt="2024-10-15T03:35:51.038" v="8676" actId="1076"/>
          <ac:spMkLst>
            <pc:docMk/>
            <pc:sldMk cId="3914526936" sldId="266"/>
            <ac:spMk id="4" creationId="{5886DA25-F702-659A-7132-1D25FB542A89}"/>
          </ac:spMkLst>
        </pc:spChg>
        <pc:spChg chg="add del mod ord">
          <ac:chgData name="Kit Richards" userId="8964e0a46bf807d0" providerId="LiveId" clId="{4A8B383C-187F-4300-BA8A-CD9602382F29}" dt="2024-10-15T00:45:42.647" v="6369" actId="478"/>
          <ac:spMkLst>
            <pc:docMk/>
            <pc:sldMk cId="3914526936" sldId="266"/>
            <ac:spMk id="5" creationId="{785163B8-B1EB-68CF-79AD-79B23C8F174A}"/>
          </ac:spMkLst>
        </pc:spChg>
        <pc:spChg chg="add del mod ord">
          <ac:chgData name="Kit Richards" userId="8964e0a46bf807d0" providerId="LiveId" clId="{4A8B383C-187F-4300-BA8A-CD9602382F29}" dt="2024-10-15T00:45:44.961" v="6370" actId="478"/>
          <ac:spMkLst>
            <pc:docMk/>
            <pc:sldMk cId="3914526936" sldId="266"/>
            <ac:spMk id="6" creationId="{22F5F9DA-B29A-E9DF-A375-4F6CC9392813}"/>
          </ac:spMkLst>
        </pc:spChg>
        <pc:graphicFrameChg chg="add mod modGraphic">
          <ac:chgData name="Kit Richards" userId="8964e0a46bf807d0" providerId="LiveId" clId="{4A8B383C-187F-4300-BA8A-CD9602382F29}" dt="2024-10-15T22:27:25.351" v="10875" actId="404"/>
          <ac:graphicFrameMkLst>
            <pc:docMk/>
            <pc:sldMk cId="3914526936" sldId="266"/>
            <ac:graphicFrameMk id="7" creationId="{87BD9176-1791-23F2-358D-910C4DBE4A9A}"/>
          </ac:graphicFrameMkLst>
        </pc:graphicFrameChg>
        <pc:graphicFrameChg chg="add mod">
          <ac:chgData name="Kit Richards" userId="8964e0a46bf807d0" providerId="LiveId" clId="{4A8B383C-187F-4300-BA8A-CD9602382F29}" dt="2024-10-15T01:10:15.298" v="6514"/>
          <ac:graphicFrameMkLst>
            <pc:docMk/>
            <pc:sldMk cId="3914526936" sldId="266"/>
            <ac:graphicFrameMk id="8" creationId="{1229413B-7637-B4CC-7F1D-AA19291CD956}"/>
          </ac:graphicFrameMkLst>
        </pc:graphicFrameChg>
      </pc:sldChg>
      <pc:sldChg chg="addSp delSp modSp new mod modClrScheme chgLayout">
        <pc:chgData name="Kit Richards" userId="8964e0a46bf807d0" providerId="LiveId" clId="{4A8B383C-187F-4300-BA8A-CD9602382F29}" dt="2024-10-15T23:09:28.288" v="11622" actId="20577"/>
        <pc:sldMkLst>
          <pc:docMk/>
          <pc:sldMk cId="1167073450" sldId="267"/>
        </pc:sldMkLst>
        <pc:spChg chg="del mod ord">
          <ac:chgData name="Kit Richards" userId="8964e0a46bf807d0" providerId="LiveId" clId="{4A8B383C-187F-4300-BA8A-CD9602382F29}" dt="2024-10-15T04:32:37.972" v="8743" actId="700"/>
          <ac:spMkLst>
            <pc:docMk/>
            <pc:sldMk cId="1167073450" sldId="267"/>
            <ac:spMk id="2" creationId="{9F39CC8C-E436-4A95-78B0-6D1F6D9A6EB7}"/>
          </ac:spMkLst>
        </pc:spChg>
        <pc:spChg chg="del mod ord">
          <ac:chgData name="Kit Richards" userId="8964e0a46bf807d0" providerId="LiveId" clId="{4A8B383C-187F-4300-BA8A-CD9602382F29}" dt="2024-10-15T04:32:37.972" v="8743" actId="700"/>
          <ac:spMkLst>
            <pc:docMk/>
            <pc:sldMk cId="1167073450" sldId="267"/>
            <ac:spMk id="3" creationId="{CCF6E9EA-00C4-7B71-5448-D7DE9BC7FB06}"/>
          </ac:spMkLst>
        </pc:spChg>
        <pc:spChg chg="del">
          <ac:chgData name="Kit Richards" userId="8964e0a46bf807d0" providerId="LiveId" clId="{4A8B383C-187F-4300-BA8A-CD9602382F29}" dt="2024-10-15T04:32:37.972" v="8743" actId="700"/>
          <ac:spMkLst>
            <pc:docMk/>
            <pc:sldMk cId="1167073450" sldId="267"/>
            <ac:spMk id="4" creationId="{41C99AB9-5B8F-30EB-5214-B677254C052A}"/>
          </ac:spMkLst>
        </pc:spChg>
        <pc:spChg chg="add del mod ord">
          <ac:chgData name="Kit Richards" userId="8964e0a46bf807d0" providerId="LiveId" clId="{4A8B383C-187F-4300-BA8A-CD9602382F29}" dt="2024-10-15T04:32:49.778" v="8744" actId="700"/>
          <ac:spMkLst>
            <pc:docMk/>
            <pc:sldMk cId="1167073450" sldId="267"/>
            <ac:spMk id="5" creationId="{C70FC665-2945-6C78-D118-244C02FAC097}"/>
          </ac:spMkLst>
        </pc:spChg>
        <pc:spChg chg="add del mod ord">
          <ac:chgData name="Kit Richards" userId="8964e0a46bf807d0" providerId="LiveId" clId="{4A8B383C-187F-4300-BA8A-CD9602382F29}" dt="2024-10-15T04:32:49.778" v="8744" actId="700"/>
          <ac:spMkLst>
            <pc:docMk/>
            <pc:sldMk cId="1167073450" sldId="267"/>
            <ac:spMk id="6" creationId="{195CB219-E5EA-B77B-9BD3-346779766498}"/>
          </ac:spMkLst>
        </pc:spChg>
        <pc:spChg chg="add mod ord">
          <ac:chgData name="Kit Richards" userId="8964e0a46bf807d0" providerId="LiveId" clId="{4A8B383C-187F-4300-BA8A-CD9602382F29}" dt="2024-10-15T04:36:31.902" v="8886" actId="20577"/>
          <ac:spMkLst>
            <pc:docMk/>
            <pc:sldMk cId="1167073450" sldId="267"/>
            <ac:spMk id="7" creationId="{6975C2E1-489B-0D8F-B1B2-2D87A9508CC7}"/>
          </ac:spMkLst>
        </pc:spChg>
        <pc:spChg chg="add del mod ord">
          <ac:chgData name="Kit Richards" userId="8964e0a46bf807d0" providerId="LiveId" clId="{4A8B383C-187F-4300-BA8A-CD9602382F29}" dt="2024-10-15T04:34:31.720" v="8772" actId="700"/>
          <ac:spMkLst>
            <pc:docMk/>
            <pc:sldMk cId="1167073450" sldId="267"/>
            <ac:spMk id="8" creationId="{863E58EB-2C47-4B9D-98B0-7C10757560CC}"/>
          </ac:spMkLst>
        </pc:spChg>
        <pc:spChg chg="add del mod ord">
          <ac:chgData name="Kit Richards" userId="8964e0a46bf807d0" providerId="LiveId" clId="{4A8B383C-187F-4300-BA8A-CD9602382F29}" dt="2024-10-15T04:34:31.720" v="8772" actId="700"/>
          <ac:spMkLst>
            <pc:docMk/>
            <pc:sldMk cId="1167073450" sldId="267"/>
            <ac:spMk id="9" creationId="{F7FB79E7-BB47-B146-8E5B-9AB6269F758C}"/>
          </ac:spMkLst>
        </pc:spChg>
        <pc:spChg chg="add mod ord">
          <ac:chgData name="Kit Richards" userId="8964e0a46bf807d0" providerId="LiveId" clId="{4A8B383C-187F-4300-BA8A-CD9602382F29}" dt="2024-10-15T04:43:57.785" v="9377" actId="1076"/>
          <ac:spMkLst>
            <pc:docMk/>
            <pc:sldMk cId="1167073450" sldId="267"/>
            <ac:spMk id="10" creationId="{C65FFDBE-FF97-AAEC-C2AF-3418C3A12681}"/>
          </ac:spMkLst>
        </pc:spChg>
        <pc:spChg chg="add mod ord">
          <ac:chgData name="Kit Richards" userId="8964e0a46bf807d0" providerId="LiveId" clId="{4A8B383C-187F-4300-BA8A-CD9602382F29}" dt="2024-10-15T05:09:57.139" v="10014" actId="14100"/>
          <ac:spMkLst>
            <pc:docMk/>
            <pc:sldMk cId="1167073450" sldId="267"/>
            <ac:spMk id="11" creationId="{860442FD-CF46-4FB4-1A03-B7D510B39EC8}"/>
          </ac:spMkLst>
        </pc:spChg>
        <pc:spChg chg="add mod ord">
          <ac:chgData name="Kit Richards" userId="8964e0a46bf807d0" providerId="LiveId" clId="{4A8B383C-187F-4300-BA8A-CD9602382F29}" dt="2024-10-15T04:36:09.160" v="8880" actId="1076"/>
          <ac:spMkLst>
            <pc:docMk/>
            <pc:sldMk cId="1167073450" sldId="267"/>
            <ac:spMk id="12" creationId="{9E38F1E2-153F-1FB4-3DEB-FADEAF3DC376}"/>
          </ac:spMkLst>
        </pc:spChg>
        <pc:spChg chg="add mod ord">
          <ac:chgData name="Kit Richards" userId="8964e0a46bf807d0" providerId="LiveId" clId="{4A8B383C-187F-4300-BA8A-CD9602382F29}" dt="2024-10-15T05:09:52.382" v="10013" actId="14100"/>
          <ac:spMkLst>
            <pc:docMk/>
            <pc:sldMk cId="1167073450" sldId="267"/>
            <ac:spMk id="13" creationId="{1848AAC0-67E2-2835-5F98-54774AF4DC33}"/>
          </ac:spMkLst>
        </pc:spChg>
        <pc:spChg chg="add mod">
          <ac:chgData name="Kit Richards" userId="8964e0a46bf807d0" providerId="LiveId" clId="{4A8B383C-187F-4300-BA8A-CD9602382F29}" dt="2024-10-15T23:09:28.288" v="11622" actId="20577"/>
          <ac:spMkLst>
            <pc:docMk/>
            <pc:sldMk cId="1167073450" sldId="267"/>
            <ac:spMk id="14" creationId="{EADD18EB-7C1A-0F23-5C3F-41C87A9CAA57}"/>
          </ac:spMkLst>
        </pc:spChg>
      </pc:sldChg>
      <pc:sldChg chg="addSp delSp modSp new mod modClrScheme chgLayout">
        <pc:chgData name="Kit Richards" userId="8964e0a46bf807d0" providerId="LiveId" clId="{4A8B383C-187F-4300-BA8A-CD9602382F29}" dt="2024-10-24T22:55:29.548" v="14851" actId="1076"/>
        <pc:sldMkLst>
          <pc:docMk/>
          <pc:sldMk cId="4118418010" sldId="268"/>
        </pc:sldMkLst>
        <pc:spChg chg="del">
          <ac:chgData name="Kit Richards" userId="8964e0a46bf807d0" providerId="LiveId" clId="{4A8B383C-187F-4300-BA8A-CD9602382F29}" dt="2024-10-15T04:57:27.949" v="9969" actId="700"/>
          <ac:spMkLst>
            <pc:docMk/>
            <pc:sldMk cId="4118418010" sldId="268"/>
            <ac:spMk id="2" creationId="{834DBD7C-48A7-A8A1-6EF3-76254FC8D6F7}"/>
          </ac:spMkLst>
        </pc:spChg>
        <pc:spChg chg="del">
          <ac:chgData name="Kit Richards" userId="8964e0a46bf807d0" providerId="LiveId" clId="{4A8B383C-187F-4300-BA8A-CD9602382F29}" dt="2024-10-15T04:57:27.949" v="9969" actId="700"/>
          <ac:spMkLst>
            <pc:docMk/>
            <pc:sldMk cId="4118418010" sldId="268"/>
            <ac:spMk id="3" creationId="{A4AD8B52-FC86-956B-4CAB-B42D682A55EB}"/>
          </ac:spMkLst>
        </pc:spChg>
        <pc:spChg chg="del">
          <ac:chgData name="Kit Richards" userId="8964e0a46bf807d0" providerId="LiveId" clId="{4A8B383C-187F-4300-BA8A-CD9602382F29}" dt="2024-10-15T04:57:27.949" v="9969" actId="700"/>
          <ac:spMkLst>
            <pc:docMk/>
            <pc:sldMk cId="4118418010" sldId="268"/>
            <ac:spMk id="4" creationId="{B85A8310-B684-E90C-35D6-23FCDF59443B}"/>
          </ac:spMkLst>
        </pc:spChg>
        <pc:spChg chg="del">
          <ac:chgData name="Kit Richards" userId="8964e0a46bf807d0" providerId="LiveId" clId="{4A8B383C-187F-4300-BA8A-CD9602382F29}" dt="2024-10-15T04:57:27.949" v="9969" actId="700"/>
          <ac:spMkLst>
            <pc:docMk/>
            <pc:sldMk cId="4118418010" sldId="268"/>
            <ac:spMk id="5" creationId="{2CB20DD4-7BF7-E2ED-D0F7-E9727A71AF37}"/>
          </ac:spMkLst>
        </pc:spChg>
        <pc:spChg chg="del">
          <ac:chgData name="Kit Richards" userId="8964e0a46bf807d0" providerId="LiveId" clId="{4A8B383C-187F-4300-BA8A-CD9602382F29}" dt="2024-10-15T04:57:27.949" v="9969" actId="700"/>
          <ac:spMkLst>
            <pc:docMk/>
            <pc:sldMk cId="4118418010" sldId="268"/>
            <ac:spMk id="6" creationId="{9C170345-CB84-6FEA-9ADD-C0666718FE89}"/>
          </ac:spMkLst>
        </pc:spChg>
        <pc:spChg chg="add mod">
          <ac:chgData name="Kit Richards" userId="8964e0a46bf807d0" providerId="LiveId" clId="{4A8B383C-187F-4300-BA8A-CD9602382F29}" dt="2024-10-24T22:55:29.548" v="14851" actId="1076"/>
          <ac:spMkLst>
            <pc:docMk/>
            <pc:sldMk cId="4118418010" sldId="268"/>
            <ac:spMk id="13" creationId="{DF01E700-D78A-0F8A-1C18-5F80775433CC}"/>
          </ac:spMkLst>
        </pc:spChg>
        <pc:picChg chg="add mod">
          <ac:chgData name="Kit Richards" userId="8964e0a46bf807d0" providerId="LiveId" clId="{4A8B383C-187F-4300-BA8A-CD9602382F29}" dt="2024-10-16T02:54:22.743" v="13873" actId="1076"/>
          <ac:picMkLst>
            <pc:docMk/>
            <pc:sldMk cId="4118418010" sldId="268"/>
            <ac:picMk id="3" creationId="{443E7161-7698-4F5F-C8E8-82549B69A904}"/>
          </ac:picMkLst>
        </pc:picChg>
        <pc:picChg chg="add mod">
          <ac:chgData name="Kit Richards" userId="8964e0a46bf807d0" providerId="LiveId" clId="{4A8B383C-187F-4300-BA8A-CD9602382F29}" dt="2024-10-15T04:59:31.165" v="9984" actId="14100"/>
          <ac:picMkLst>
            <pc:docMk/>
            <pc:sldMk cId="4118418010" sldId="268"/>
            <ac:picMk id="8" creationId="{60630894-8487-4F8B-01CF-E2367B258DD3}"/>
          </ac:picMkLst>
        </pc:picChg>
        <pc:picChg chg="add del mod">
          <ac:chgData name="Kit Richards" userId="8964e0a46bf807d0" providerId="LiveId" clId="{4A8B383C-187F-4300-BA8A-CD9602382F29}" dt="2024-10-16T02:53:46.397" v="13866" actId="478"/>
          <ac:picMkLst>
            <pc:docMk/>
            <pc:sldMk cId="4118418010" sldId="268"/>
            <ac:picMk id="10" creationId="{900CECA0-51E1-B9B5-8171-D0E84D2D4EA8}"/>
          </ac:picMkLst>
        </pc:picChg>
        <pc:inkChg chg="add">
          <ac:chgData name="Kit Richards" userId="8964e0a46bf807d0" providerId="LiveId" clId="{4A8B383C-187F-4300-BA8A-CD9602382F29}" dt="2024-10-15T05:07:30.795" v="9985" actId="9405"/>
          <ac:inkMkLst>
            <pc:docMk/>
            <pc:sldMk cId="4118418010" sldId="268"/>
            <ac:inkMk id="11" creationId="{4EE04EB3-5B00-0892-8B5A-20A493B9FD83}"/>
          </ac:inkMkLst>
        </pc:inkChg>
        <pc:inkChg chg="add del">
          <ac:chgData name="Kit Richards" userId="8964e0a46bf807d0" providerId="LiveId" clId="{4A8B383C-187F-4300-BA8A-CD9602382F29}" dt="2024-10-15T05:08:00.792" v="9987"/>
          <ac:inkMkLst>
            <pc:docMk/>
            <pc:sldMk cId="4118418010" sldId="268"/>
            <ac:inkMk id="12" creationId="{6D161210-79B7-1F85-2486-77158E05E0A0}"/>
          </ac:inkMkLst>
        </pc:inkChg>
      </pc:sldChg>
      <pc:sldChg chg="addSp delSp modSp new mod modClrScheme chgLayout">
        <pc:chgData name="Kit Richards" userId="8964e0a46bf807d0" providerId="LiveId" clId="{4A8B383C-187F-4300-BA8A-CD9602382F29}" dt="2024-10-16T22:02:33.428" v="14610" actId="20577"/>
        <pc:sldMkLst>
          <pc:docMk/>
          <pc:sldMk cId="562645601" sldId="269"/>
        </pc:sldMkLst>
        <pc:spChg chg="del mod ord">
          <ac:chgData name="Kit Richards" userId="8964e0a46bf807d0" providerId="LiveId" clId="{4A8B383C-187F-4300-BA8A-CD9602382F29}" dt="2024-10-15T23:46:09.599" v="12179" actId="700"/>
          <ac:spMkLst>
            <pc:docMk/>
            <pc:sldMk cId="562645601" sldId="269"/>
            <ac:spMk id="2" creationId="{753B399C-0189-F342-949D-1706460189AD}"/>
          </ac:spMkLst>
        </pc:spChg>
        <pc:spChg chg="del mod ord">
          <ac:chgData name="Kit Richards" userId="8964e0a46bf807d0" providerId="LiveId" clId="{4A8B383C-187F-4300-BA8A-CD9602382F29}" dt="2024-10-15T23:46:09.599" v="12179" actId="700"/>
          <ac:spMkLst>
            <pc:docMk/>
            <pc:sldMk cId="562645601" sldId="269"/>
            <ac:spMk id="3" creationId="{8F2E39A0-38C5-4AC4-6B10-F7A54B40131C}"/>
          </ac:spMkLst>
        </pc:spChg>
        <pc:spChg chg="del mod ord">
          <ac:chgData name="Kit Richards" userId="8964e0a46bf807d0" providerId="LiveId" clId="{4A8B383C-187F-4300-BA8A-CD9602382F29}" dt="2024-10-15T23:46:09.599" v="12179" actId="700"/>
          <ac:spMkLst>
            <pc:docMk/>
            <pc:sldMk cId="562645601" sldId="269"/>
            <ac:spMk id="4" creationId="{B0B656D0-A593-0B6D-8545-044327CCE063}"/>
          </ac:spMkLst>
        </pc:spChg>
        <pc:spChg chg="add mod ord">
          <ac:chgData name="Kit Richards" userId="8964e0a46bf807d0" providerId="LiveId" clId="{4A8B383C-187F-4300-BA8A-CD9602382F29}" dt="2024-10-16T02:11:15.241" v="13865" actId="1076"/>
          <ac:spMkLst>
            <pc:docMk/>
            <pc:sldMk cId="562645601" sldId="269"/>
            <ac:spMk id="5" creationId="{094F0EB5-F315-4270-144A-442C17DFB0DF}"/>
          </ac:spMkLst>
        </pc:spChg>
        <pc:spChg chg="add mod ord">
          <ac:chgData name="Kit Richards" userId="8964e0a46bf807d0" providerId="LiveId" clId="{4A8B383C-187F-4300-BA8A-CD9602382F29}" dt="2024-10-16T00:05:47.736" v="12735" actId="20577"/>
          <ac:spMkLst>
            <pc:docMk/>
            <pc:sldMk cId="562645601" sldId="269"/>
            <ac:spMk id="6" creationId="{867972BA-5CB8-7230-934B-3132CA494F56}"/>
          </ac:spMkLst>
        </pc:spChg>
        <pc:spChg chg="add mod ord">
          <ac:chgData name="Kit Richards" userId="8964e0a46bf807d0" providerId="LiveId" clId="{4A8B383C-187F-4300-BA8A-CD9602382F29}" dt="2024-10-16T03:38:55.120" v="14475" actId="20577"/>
          <ac:spMkLst>
            <pc:docMk/>
            <pc:sldMk cId="562645601" sldId="269"/>
            <ac:spMk id="7" creationId="{ED289C49-AE93-8A46-B391-FF622B7EF868}"/>
          </ac:spMkLst>
        </pc:spChg>
        <pc:spChg chg="add mod ord">
          <ac:chgData name="Kit Richards" userId="8964e0a46bf807d0" providerId="LiveId" clId="{4A8B383C-187F-4300-BA8A-CD9602382F29}" dt="2024-10-16T00:24:33.136" v="13373" actId="1076"/>
          <ac:spMkLst>
            <pc:docMk/>
            <pc:sldMk cId="562645601" sldId="269"/>
            <ac:spMk id="8" creationId="{E3D5CA55-0D07-3E90-C9BD-9447F88162B6}"/>
          </ac:spMkLst>
        </pc:spChg>
        <pc:spChg chg="add mod ord">
          <ac:chgData name="Kit Richards" userId="8964e0a46bf807d0" providerId="LiveId" clId="{4A8B383C-187F-4300-BA8A-CD9602382F29}" dt="2024-10-16T03:39:50.877" v="14521" actId="20577"/>
          <ac:spMkLst>
            <pc:docMk/>
            <pc:sldMk cId="562645601" sldId="269"/>
            <ac:spMk id="9" creationId="{3CA6D70F-F0C0-BB3E-ED6F-A616F567AF58}"/>
          </ac:spMkLst>
        </pc:spChg>
        <pc:spChg chg="add mod">
          <ac:chgData name="Kit Richards" userId="8964e0a46bf807d0" providerId="LiveId" clId="{4A8B383C-187F-4300-BA8A-CD9602382F29}" dt="2024-10-16T00:24:48.518" v="13375" actId="1076"/>
          <ac:spMkLst>
            <pc:docMk/>
            <pc:sldMk cId="562645601" sldId="269"/>
            <ac:spMk id="10" creationId="{D2E90578-7620-716C-F2BD-C551D8FD8680}"/>
          </ac:spMkLst>
        </pc:spChg>
        <pc:spChg chg="add mod">
          <ac:chgData name="Kit Richards" userId="8964e0a46bf807d0" providerId="LiveId" clId="{4A8B383C-187F-4300-BA8A-CD9602382F29}" dt="2024-10-16T22:02:33.428" v="14610" actId="20577"/>
          <ac:spMkLst>
            <pc:docMk/>
            <pc:sldMk cId="562645601" sldId="269"/>
            <ac:spMk id="11" creationId="{AE4327D1-22EF-43FF-7C69-0C7EF3A86734}"/>
          </ac:spMkLst>
        </pc:spChg>
      </pc:sldChg>
      <pc:sldChg chg="addSp delSp modSp new mod ord modClrScheme chgLayout">
        <pc:chgData name="Kit Richards" userId="8964e0a46bf807d0" providerId="LiveId" clId="{4A8B383C-187F-4300-BA8A-CD9602382F29}" dt="2024-10-15T23:41:36.438" v="12178" actId="20577"/>
        <pc:sldMkLst>
          <pc:docMk/>
          <pc:sldMk cId="3062057824" sldId="270"/>
        </pc:sldMkLst>
        <pc:spChg chg="del mod ord">
          <ac:chgData name="Kit Richards" userId="8964e0a46bf807d0" providerId="LiveId" clId="{4A8B383C-187F-4300-BA8A-CD9602382F29}" dt="2024-10-15T23:16:38.128" v="11857" actId="700"/>
          <ac:spMkLst>
            <pc:docMk/>
            <pc:sldMk cId="3062057824" sldId="270"/>
            <ac:spMk id="2" creationId="{5F7EF100-EDB0-9997-D52C-D143B7A83643}"/>
          </ac:spMkLst>
        </pc:spChg>
        <pc:spChg chg="del mod ord">
          <ac:chgData name="Kit Richards" userId="8964e0a46bf807d0" providerId="LiveId" clId="{4A8B383C-187F-4300-BA8A-CD9602382F29}" dt="2024-10-15T23:16:38.128" v="11857" actId="700"/>
          <ac:spMkLst>
            <pc:docMk/>
            <pc:sldMk cId="3062057824" sldId="270"/>
            <ac:spMk id="3" creationId="{F066F100-9146-60A3-46EA-8DED6B2CCEAD}"/>
          </ac:spMkLst>
        </pc:spChg>
        <pc:spChg chg="del mod ord">
          <ac:chgData name="Kit Richards" userId="8964e0a46bf807d0" providerId="LiveId" clId="{4A8B383C-187F-4300-BA8A-CD9602382F29}" dt="2024-10-15T23:16:38.128" v="11857" actId="700"/>
          <ac:spMkLst>
            <pc:docMk/>
            <pc:sldMk cId="3062057824" sldId="270"/>
            <ac:spMk id="4" creationId="{55C9C217-4604-E67C-02DA-31C0FB90B608}"/>
          </ac:spMkLst>
        </pc:spChg>
        <pc:spChg chg="add del mod ord">
          <ac:chgData name="Kit Richards" userId="8964e0a46bf807d0" providerId="LiveId" clId="{4A8B383C-187F-4300-BA8A-CD9602382F29}" dt="2024-10-15T23:33:43.791" v="11868" actId="478"/>
          <ac:spMkLst>
            <pc:docMk/>
            <pc:sldMk cId="3062057824" sldId="270"/>
            <ac:spMk id="5" creationId="{8E00B0B6-7D4C-71FE-0056-A46EE135E47A}"/>
          </ac:spMkLst>
        </pc:spChg>
        <pc:spChg chg="add mod ord">
          <ac:chgData name="Kit Richards" userId="8964e0a46bf807d0" providerId="LiveId" clId="{4A8B383C-187F-4300-BA8A-CD9602382F29}" dt="2024-10-15T23:39:48.063" v="12068" actId="207"/>
          <ac:spMkLst>
            <pc:docMk/>
            <pc:sldMk cId="3062057824" sldId="270"/>
            <ac:spMk id="6" creationId="{8D8DF899-FE37-A2DC-3055-AFDAE9E2CD97}"/>
          </ac:spMkLst>
        </pc:spChg>
        <pc:spChg chg="add del mod ord">
          <ac:chgData name="Kit Richards" userId="8964e0a46bf807d0" providerId="LiveId" clId="{4A8B383C-187F-4300-BA8A-CD9602382F29}" dt="2024-10-15T23:20:19.773" v="11858" actId="22"/>
          <ac:spMkLst>
            <pc:docMk/>
            <pc:sldMk cId="3062057824" sldId="270"/>
            <ac:spMk id="7" creationId="{E9F512CE-9507-9574-8DA8-9B45A392BCC1}"/>
          </ac:spMkLst>
        </pc:spChg>
        <pc:spChg chg="add mod ord">
          <ac:chgData name="Kit Richards" userId="8964e0a46bf807d0" providerId="LiveId" clId="{4A8B383C-187F-4300-BA8A-CD9602382F29}" dt="2024-10-15T23:39:53.436" v="12069" actId="207"/>
          <ac:spMkLst>
            <pc:docMk/>
            <pc:sldMk cId="3062057824" sldId="270"/>
            <ac:spMk id="8" creationId="{79630C69-6639-7196-1E96-39E256F95322}"/>
          </ac:spMkLst>
        </pc:spChg>
        <pc:spChg chg="add del mod ord">
          <ac:chgData name="Kit Richards" userId="8964e0a46bf807d0" providerId="LiveId" clId="{4A8B383C-187F-4300-BA8A-CD9602382F29}" dt="2024-10-15T23:23:55.490" v="11859" actId="22"/>
          <ac:spMkLst>
            <pc:docMk/>
            <pc:sldMk cId="3062057824" sldId="270"/>
            <ac:spMk id="9" creationId="{791ADD55-3B69-0669-6C43-895FDD33D884}"/>
          </ac:spMkLst>
        </pc:spChg>
        <pc:spChg chg="add del mod">
          <ac:chgData name="Kit Richards" userId="8964e0a46bf807d0" providerId="LiveId" clId="{4A8B383C-187F-4300-BA8A-CD9602382F29}" dt="2024-10-15T23:32:07.078" v="11861" actId="931"/>
          <ac:spMkLst>
            <pc:docMk/>
            <pc:sldMk cId="3062057824" sldId="270"/>
            <ac:spMk id="15" creationId="{26842CF9-9214-7237-968E-B240D5FBE81A}"/>
          </ac:spMkLst>
        </pc:spChg>
        <pc:spChg chg="add mod">
          <ac:chgData name="Kit Richards" userId="8964e0a46bf807d0" providerId="LiveId" clId="{4A8B383C-187F-4300-BA8A-CD9602382F29}" dt="2024-10-15T23:41:36.438" v="12178" actId="20577"/>
          <ac:spMkLst>
            <pc:docMk/>
            <pc:sldMk cId="3062057824" sldId="270"/>
            <ac:spMk id="18" creationId="{D815C4A8-76A0-492E-3DEB-DE53194BEB97}"/>
          </ac:spMkLst>
        </pc:spChg>
        <pc:picChg chg="add mod ord">
          <ac:chgData name="Kit Richards" userId="8964e0a46bf807d0" providerId="LiveId" clId="{4A8B383C-187F-4300-BA8A-CD9602382F29}" dt="2024-10-15T23:35:04.115" v="11895" actId="1076"/>
          <ac:picMkLst>
            <pc:docMk/>
            <pc:sldMk cId="3062057824" sldId="270"/>
            <ac:picMk id="11" creationId="{9F68ED25-2256-02FB-B882-53E988311691}"/>
          </ac:picMkLst>
        </pc:picChg>
        <pc:picChg chg="add del mod ord">
          <ac:chgData name="Kit Richards" userId="8964e0a46bf807d0" providerId="LiveId" clId="{4A8B383C-187F-4300-BA8A-CD9602382F29}" dt="2024-10-15T23:29:16.224" v="11860" actId="478"/>
          <ac:picMkLst>
            <pc:docMk/>
            <pc:sldMk cId="3062057824" sldId="270"/>
            <ac:picMk id="13" creationId="{670C9DC7-FEE2-9872-6B6C-CCD434D08806}"/>
          </ac:picMkLst>
        </pc:picChg>
        <pc:picChg chg="add mod modCrop">
          <ac:chgData name="Kit Richards" userId="8964e0a46bf807d0" providerId="LiveId" clId="{4A8B383C-187F-4300-BA8A-CD9602382F29}" dt="2024-10-15T23:35:53.236" v="11901" actId="14100"/>
          <ac:picMkLst>
            <pc:docMk/>
            <pc:sldMk cId="3062057824" sldId="270"/>
            <ac:picMk id="17" creationId="{52D72BDC-B751-C790-D8B1-19304EFF1851}"/>
          </ac:picMkLst>
        </pc:picChg>
      </pc:sldChg>
      <pc:sldChg chg="addSp delSp modSp new mod modClrScheme chgLayout">
        <pc:chgData name="Kit Richards" userId="8964e0a46bf807d0" providerId="LiveId" clId="{4A8B383C-187F-4300-BA8A-CD9602382F29}" dt="2024-10-24T22:37:46.469" v="14847" actId="20577"/>
        <pc:sldMkLst>
          <pc:docMk/>
          <pc:sldMk cId="940138302" sldId="271"/>
        </pc:sldMkLst>
        <pc:spChg chg="del mod ord">
          <ac:chgData name="Kit Richards" userId="8964e0a46bf807d0" providerId="LiveId" clId="{4A8B383C-187F-4300-BA8A-CD9602382F29}" dt="2024-10-16T02:58:23.397" v="13877" actId="700"/>
          <ac:spMkLst>
            <pc:docMk/>
            <pc:sldMk cId="940138302" sldId="271"/>
            <ac:spMk id="2" creationId="{2979F586-B1AD-1B5E-90BE-270AFF26B365}"/>
          </ac:spMkLst>
        </pc:spChg>
        <pc:spChg chg="del mod ord">
          <ac:chgData name="Kit Richards" userId="8964e0a46bf807d0" providerId="LiveId" clId="{4A8B383C-187F-4300-BA8A-CD9602382F29}" dt="2024-10-16T02:58:23.397" v="13877" actId="700"/>
          <ac:spMkLst>
            <pc:docMk/>
            <pc:sldMk cId="940138302" sldId="271"/>
            <ac:spMk id="3" creationId="{62F2FC98-FF72-0C12-29BE-8D72EF65F2E4}"/>
          </ac:spMkLst>
        </pc:spChg>
        <pc:spChg chg="del">
          <ac:chgData name="Kit Richards" userId="8964e0a46bf807d0" providerId="LiveId" clId="{4A8B383C-187F-4300-BA8A-CD9602382F29}" dt="2024-10-16T02:58:23.397" v="13877" actId="700"/>
          <ac:spMkLst>
            <pc:docMk/>
            <pc:sldMk cId="940138302" sldId="271"/>
            <ac:spMk id="4" creationId="{3CC9DAC5-140F-E5D1-E994-ED5F6627B200}"/>
          </ac:spMkLst>
        </pc:spChg>
        <pc:spChg chg="del">
          <ac:chgData name="Kit Richards" userId="8964e0a46bf807d0" providerId="LiveId" clId="{4A8B383C-187F-4300-BA8A-CD9602382F29}" dt="2024-10-16T02:58:23.397" v="13877" actId="700"/>
          <ac:spMkLst>
            <pc:docMk/>
            <pc:sldMk cId="940138302" sldId="271"/>
            <ac:spMk id="5" creationId="{EECFF611-8C28-7FA1-9F62-6C04999D88E4}"/>
          </ac:spMkLst>
        </pc:spChg>
        <pc:spChg chg="del">
          <ac:chgData name="Kit Richards" userId="8964e0a46bf807d0" providerId="LiveId" clId="{4A8B383C-187F-4300-BA8A-CD9602382F29}" dt="2024-10-16T02:58:23.397" v="13877" actId="700"/>
          <ac:spMkLst>
            <pc:docMk/>
            <pc:sldMk cId="940138302" sldId="271"/>
            <ac:spMk id="6" creationId="{B3B103FD-D0A0-CBCB-83EA-1BD0737803F5}"/>
          </ac:spMkLst>
        </pc:spChg>
        <pc:spChg chg="add del mod ord">
          <ac:chgData name="Kit Richards" userId="8964e0a46bf807d0" providerId="LiveId" clId="{4A8B383C-187F-4300-BA8A-CD9602382F29}" dt="2024-10-16T02:58:33.791" v="13878" actId="700"/>
          <ac:spMkLst>
            <pc:docMk/>
            <pc:sldMk cId="940138302" sldId="271"/>
            <ac:spMk id="7" creationId="{E91F4754-0D16-8015-F995-C1757AC21BEB}"/>
          </ac:spMkLst>
        </pc:spChg>
        <pc:spChg chg="add del mod ord">
          <ac:chgData name="Kit Richards" userId="8964e0a46bf807d0" providerId="LiveId" clId="{4A8B383C-187F-4300-BA8A-CD9602382F29}" dt="2024-10-16T02:58:33.791" v="13878" actId="700"/>
          <ac:spMkLst>
            <pc:docMk/>
            <pc:sldMk cId="940138302" sldId="271"/>
            <ac:spMk id="8" creationId="{814D8DC9-44D2-2392-A68E-E7FBC54AA7FA}"/>
          </ac:spMkLst>
        </pc:spChg>
        <pc:spChg chg="add mod ord">
          <ac:chgData name="Kit Richards" userId="8964e0a46bf807d0" providerId="LiveId" clId="{4A8B383C-187F-4300-BA8A-CD9602382F29}" dt="2024-10-16T02:59:17.117" v="13911" actId="14100"/>
          <ac:spMkLst>
            <pc:docMk/>
            <pc:sldMk cId="940138302" sldId="271"/>
            <ac:spMk id="9" creationId="{B5AE9253-7CCD-75BE-55C7-7C58060340DA}"/>
          </ac:spMkLst>
        </pc:spChg>
        <pc:spChg chg="add mod ord">
          <ac:chgData name="Kit Richards" userId="8964e0a46bf807d0" providerId="LiveId" clId="{4A8B383C-187F-4300-BA8A-CD9602382F29}" dt="2024-10-24T22:37:46.469" v="14847" actId="20577"/>
          <ac:spMkLst>
            <pc:docMk/>
            <pc:sldMk cId="940138302" sldId="271"/>
            <ac:spMk id="10" creationId="{9698F550-0AC5-AC8D-EF61-01BA74F266AB}"/>
          </ac:spMkLst>
        </pc:spChg>
      </pc:sldChg>
      <pc:sldChg chg="new del">
        <pc:chgData name="Kit Richards" userId="8964e0a46bf807d0" providerId="LiveId" clId="{4A8B383C-187F-4300-BA8A-CD9602382F29}" dt="2024-10-16T02:58:15.315" v="13876" actId="47"/>
        <pc:sldMkLst>
          <pc:docMk/>
          <pc:sldMk cId="2615490050" sldId="27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5:07:30.792"/>
    </inkml:context>
    <inkml:brush xml:id="br0">
      <inkml:brushProperty name="width" value="0.035" units="cm"/>
      <inkml:brushProperty name="height" value="0.035" units="cm"/>
      <inkml:brushProperty name="color" value="#E71224"/>
    </inkml:brush>
  </inkml:definitions>
  <inkml:trace contextRef="#ctx0" brushRef="#br0">8030 231 24575,'2'84'0,"16"116"0,-14-173 0,-1 1 0,-1 53 0,-2-73 0,-1-1 0,0 1 0,-1 0 0,1 0 0,-1 0 0,-1-1 0,1 1 0,-2-1 0,1 0 0,-1 0 0,0 0 0,0 0 0,0-1 0,-10 11 0,-9 5 0,-1 3 0,-1-2 0,-28 20 0,45-36 0,0 0 0,1 0 0,0 0 0,0 1 0,-7 12 0,7-12 0,1 1 0,-1-1 0,0 0 0,-13 10 0,-26 22 0,37-31 0,0 0 0,0-1 0,-1 0 0,0-1 0,-1 0 0,0-1 0,-20 9 0,10-7 0,-51 21 0,67-27 0,0 1 0,1 0 0,0 0 0,0 0 0,-1 0 0,2 0 0,-1 1 0,0 0 0,1 0 0,0 0 0,0 0 0,-3 5 0,2-1 0,-1 0 0,0 0 0,0-1 0,0 0 0,-1 0 0,-1 0 0,1 0 0,-1-1 0,-9 6 0,-2 0 0,-1-1 0,-28 13 0,-16 8 0,50-24 0,1 2 0,1-1 0,0 2 0,0-1 0,1 1 0,1 1 0,0 0 0,0 0 0,-8 18 0,5-10 0,-1-1 0,-1 0 0,-18 18 0,-218 233 0,233-250 0,1 0 0,-22 35 0,5-6 0,20-33 0,-1-1 0,0 0 0,-29 21 0,-1 1 0,33-27 0,1 0 0,0 1 0,-14 18 0,21-23 0,0-1 0,0 1 0,1 0 0,-1 0 0,1 0 0,1 0 0,-1 0 0,1 0 0,0 0 0,0 12 0,3 154 0,-3 40 0,-23-80 0,23-123 0,0-1 0,0 0 0,-1 0 0,0 0 0,-1 0 0,0 0 0,0-1 0,-1 1 0,0-1 0,0 0 0,-1 0 0,1 0 0,-9 8 0,7-7 0,-5 9 0,0 0 0,-11 28 0,16-32 0,0-1 0,0 1 0,-1-1 0,-1 0 0,0-1 0,0 0 0,-18 17 0,-17 14 0,2 2 0,-67 91 0,74-90 0,2-4 0,21-29 0,0 0 0,2 1 0,-1 0 0,2 1 0,0 0 0,0 1 0,-6 17 0,10-20 0,-1-1 0,-1 1 0,0-2 0,0 1 0,-1 0 0,-1-1 0,0-1 0,-14 15 0,16-18 0,0 0 0,-1 0 0,0-1 0,0 1 0,0-2 0,0 1 0,-1-1 0,0 0 0,0-1 0,0 0 0,0 0 0,-1 0 0,-8 0 0,14-2 0,1-1 0,-1 0 0,0 0 0,1 0 0,-1 0 0,1-1 0,-1 1 0,1-1 0,-1 1 0,1-1 0,-1 0 0,1 0 0,0 0 0,-1 0 0,1 0 0,0-1 0,0 1 0,0-1 0,0 1 0,0-1 0,0 0 0,0 0 0,1 0 0,-1 0 0,-2-3 0,0-4 0,0 0 0,0 0 0,1-1 0,0 0 0,-2-13 0,-8-23 0,-5-2 0,-13-52 0,30 96 0,0 1 0,0-1 0,0 1 0,-1-1 0,1 1 0,-1 0 0,0-1 0,0 1 0,0 0 0,0 0 0,0 0 0,-1 1 0,1-1 0,-1 0 0,0 1 0,0 0 0,0 0 0,0-1 0,0 2 0,0-1 0,-1 0 0,1 1 0,0-1 0,-1 1 0,0 0 0,1 0 0,-1 1 0,1-1 0,-1 1 0,0 0 0,-4 0 0,3 0 0,-1 1 0,0 0 0,1 0 0,-1 0 0,1 1 0,-1 0 0,1 0 0,0 0 0,-1 1 0,1-1 0,1 1 0,-1 1 0,0-1 0,1 1 0,-1-1 0,1 1 0,0 1 0,0-1 0,-5 8 0,-43 65 0,26-41 0,2 1 0,-21 43 0,42-74 0,-8 20 0,-2-1 0,-29 43 0,37-61 0,-1 0 0,-1 0 0,1 0 0,-1-1 0,0 0 0,-1 0 0,1-1 0,-1 0 0,0 0 0,0-1 0,-1 0 0,-12 4 0,-8 4 0,0 2 0,1 1 0,1 1 0,1 1 0,-30 24 0,42-30 0,-48 47 0,51-46 0,0 0 0,-1-1 0,-1-1 0,-26 18 0,3 3 0,33-27 0,-1 0 0,0 0 0,0 0 0,-1 0 0,1-1 0,-1 0 0,0 0 0,-8 4 0,-17 3 0,-1-2 0,0-1 0,0-1 0,-63 2 0,81-7 0,6 0 0,0-1 0,0 1 0,0 0 0,1 1 0,-1 0 0,0 0 0,1 0 0,-1 1 0,1 0 0,0 0 0,0 0 0,0 1 0,1 0 0,-1 0 0,1 1 0,-9 9 0,9-7 0,0 0 0,1 1 0,0-1 0,0 1 0,0 0 0,1 0 0,1 0 0,-1 0 0,1 0 0,1 1 0,0-1 0,0 1 0,0 10 0,2 17 0,1-1 0,9 44 0,3 31 0,-15-101 0,1 1 0,-1 0 0,-1-1 0,1 1 0,-2-1 0,1 1 0,-1-1 0,-1 0 0,0 0 0,0 0 0,-1-1 0,0 0 0,0 1 0,-9 9 0,12-16 0,-3 8 0,0 0 0,1 0 0,1 0 0,-1 0 0,1 1 0,1-1 0,-1 13 0,-11 38 0,4-40 0,-1 1 0,0-2 0,-2 1 0,0-2 0,-2 1 0,0-2 0,-31 30 0,21-23 0,2 2 0,-31 44 0,-202 313 0,214-331 0,31-40 0,0 0 0,0 0 0,1 1 0,1 0 0,-13 29 0,21-39 0,0 0 0,1-1 0,-1 1 0,1 0 0,0-1 0,0 1 0,0 0 0,1-1 0,-1 1 0,1 0 0,0-1 0,0 1 0,0-1 0,2 5 0,28 52 0,-11-24 0,-11-15 0,-1 1 0,-2 0 0,0 1 0,-1-1 0,-1 1 0,-1 0 0,-1 39 0,-19 169 0,0-17 0,20-100 0,-6 127 0,2-227 0,-2 1 0,0-1 0,-1 0 0,0 0 0,-1 0 0,0 0 0,-1-1 0,-1 0 0,0 0 0,-13 16 0,-6 4 0,-2-1 0,-38 34 0,46-47 0,-42 35 0,-97 67 0,122-94 0,0-1 0,-2-2 0,-1-2 0,-47 19 0,65-34 0,0 0 0,0-1 0,-1-1 0,0-1 0,1-2 0,-1 0 0,-26-1 0,-10-3 0,23 0 0,-65 5 0,96-1 0,-1-1 0,0 1 0,1 0 0,-1 0 0,1 1 0,0 0 0,0 0 0,0 0 0,0 1 0,1-1 0,-8 8 0,6-5 0,-1-1 0,1 0 0,-1 0 0,0 0 0,-7 3 0,1-2 0,1 1 0,0 1 0,0 0 0,1 0 0,0 1 0,-12 13 0,-41 32 0,43-38 0,2 1 0,0 1 0,1 1 0,0 0 0,2 1 0,0 1 0,-23 43 0,-1-2 0,26-46 0,1-1 0,-2-1 0,1-1 0,-2 0 0,-18 12 0,4-3 0,-27 16 0,45-31 0,-1 0 0,1 2 0,1-1 0,-1 1 0,-14 16 0,17-14 0,-1-1 0,-1 1 0,0-2 0,0 0 0,-1 0 0,0-1 0,0 0 0,-1-1 0,0-1 0,-20 8 0,10-8 0,1 0 0,-1-2 0,0-1 0,0 0 0,-41-2 0,17-1 0,0-2 0,-69-13 0,-37-12 0,147 26 0,1 1 0,-1-1 0,1 1 0,-1 0 0,1 1 0,-1-1 0,1 1 0,-1 0 0,1 0 0,0 1 0,-1 0 0,1 0 0,0 0 0,0 0 0,0 1 0,1 0 0,-7 4 0,-5 6 0,1 1 0,0 0 0,-18 24 0,-10 10 0,30-33 0,0 0 0,1 1 0,1 1 0,-17 32 0,17-28 0,-1-1 0,-27 35 0,9-18 0,2 1 0,-45 81 0,-29 94 0,86-176 0,2 1 0,2 1 0,1 0 0,-8 58 0,10-53 0,-3-1 0,-1 0 0,-2-2 0,-22 46 0,-60 118 0,44-66 0,43-110 0,1-1 0,1 1 0,-6 49 0,8-42 0,-18 62 0,18-74 0,0 1 0,1 0 0,2 0 0,1 1 0,0 30 0,-1 19 0,-3-39 0,-1 0 0,-2 0 0,-2-1 0,-1 0 0,-2-1 0,-23 42 0,19-38 0,13-26 0,-1 0 0,0 0 0,0 0 0,-2-1 0,1 0 0,-1 0 0,-1-1 0,-11 11 0,20-21 0,0 0 0,0 1 0,-1-1 0,1 0 0,0 1 0,0-1 0,0 0 0,-1 0 0,1 0 0,0 1 0,0-1 0,-1 0 0,1 0 0,0 0 0,0 0 0,-1 0 0,1 1 0,0-1 0,-1 0 0,1 0 0,0 0 0,-1 0 0,1 0 0,0 0 0,-1 0 0,1 0 0,0 0 0,0 0 0,-1 0 0,1 0 0,0 0 0,-1 0 0,1-1 0,0 1 0,-1 0 0,1 0 0,0 0 0,0 0 0,-1-1 0,1 1 0,0 0 0,0 0 0,-1 0 0,1-1 0,0 1 0,0 0 0,0 0 0,-1-1 0,1 1 0,0 0 0,0 0 0,0-1 0,0 1 0,0 0 0,0-1 0,0 1 0,0 0 0,0-1 0,-1 1 0,1 0 0,0-1 0,0 1 0,1 0 0,-1 0 0,0-1 0,0 1 0,0 0 0,0-1 0,0 1 0,0-2 0,1 0 0,-1 0 0,0 0 0,1 1 0,-1-1 0,1 0 0,0 1 0,-1-1 0,1 0 0,0 1 0,0-1 0,2-1 0,3-2 0,0 0 0,0 1 0,1 0 0,0 0 0,0 1 0,0-1 0,0 1 0,0 1 0,1 0 0,-1 0 0,1 0 0,0 1 0,-1 0 0,1 0 0,0 1 0,0 0 0,13 2 0,-16-1 0,0 0 0,0 0 0,-1 0 0,1 0 0,0 1 0,-1 0 0,1 0 0,-1 0 0,1 1 0,-1-1 0,0 1 0,0 0 0,0 0 0,0 1 0,-1-1 0,0 1 0,1 0 0,-1-1 0,0 2 0,-1-1 0,1 0 0,-1 0 0,0 1 0,0-1 0,0 1 0,0 0 0,-1 0 0,1 5 0,-1 0 0,0-1 0,-1 1 0,0-1 0,0 0 0,-1 1 0,-1-1 0,1 0 0,-6 15 0,-33 71 0,31-76 0,0 0 0,1 0 0,0 1 0,-8 42 0,15-57 0,0 0 0,1 0 0,0 1 0,-1-1 0,2 0 0,-1 1 0,1-1 0,-1 0 0,1 0 0,1 0 0,-1 0 0,1 0 0,0 0 0,0 0 0,5 8 0,-4-9 0,0-1 0,1 0 0,-1 0 0,1 0 0,0 0 0,-1-1 0,1 1 0,0-1 0,1 0 0,-1 0 0,0 0 0,1-1 0,-1 1 0,1-1 0,-1 0 0,1-1 0,-1 1 0,8-1 0,112-2 0,-88 0 0,1 1 0,39 5 0,-74-4 0,0 1 0,0 0 0,0-1 0,0 1 0,0 0 0,0 0 0,-1 0 0,1 0 0,0 1 0,0-1 0,-1 0 0,1 1 0,-1-1 0,1 1 0,-1 0 0,0-1 0,0 1 0,0 0 0,0 0 0,0 0 0,0-1 0,0 1 0,0 3 0,13 56 0,-9-37 0,14 94 0,-13-75 0,1 0 0,21 68 0,-21-98 0,1 0 0,0 0 0,1-1 0,0 0 0,1 0 0,0-1 0,18 16 0,-7-6 0,-10-12 0,0-1 0,0 0 0,1-1 0,0 0 0,0 0 0,1-1 0,-1-1 0,15 4 0,-8-2 0,-1 0 0,28 16 0,-26-9 0,-13-9 0,0 0 0,0 0 0,1-1 0,-1 0 0,11 4 0,-16-8 0,0 1 0,-1-1 0,1 0 0,0 1 0,-1-1 0,1 0 0,0 0 0,0 0 0,-1 0 0,1-1 0,0 1 0,0 0 0,-1-1 0,1 1 0,0-1 0,-1 1 0,1-1 0,-1 0 0,1 0 0,-1 0 0,1 0 0,-1 0 0,1 0 0,-1 0 0,0 0 0,0-1 0,0 1 0,1 0 0,-1-1 0,1-1 0,18-29 0,-16 23 0,1 1 0,0 0 0,1 0 0,-1 0 0,1 1 0,1 0 0,-1 0 0,1 1 0,1 0 0,-1 0 0,1 0 0,0 1 0,0 0 0,11-4 0,-13 6 0,0 0 0,0 1 0,1 0 0,-1 0 0,1 1 0,-1 0 0,1 0 0,0 0 0,0 1 0,-1 0 0,1 0 0,0 1 0,11 2 0,-9 0 0,-1 1 0,1 0 0,-1 0 0,0 0 0,0 1 0,-1 1 0,1-1 0,-1 1 0,10 10 0,2 4 0,-7-7 0,1-1 0,0 0 0,18 11 0,-27-20 0,1 0 0,-1-1 0,1 0 0,-1 0 0,1 0 0,0-1 0,0 1 0,-1-1 0,1 0 0,0 0 0,0-1 0,0 0 0,1 0 0,-1 0 0,8-1 0,48-7 0,1 3 0,92 4 0,-81 2 0,-60-1 0,0 2 0,0 0 0,17 4 0,-22-3 0,1-1 0,-1 0 0,1-1 0,-1 0 0,1 0 0,0-1 0,-1 0 0,1-1 0,14-2 0,187-39 0,-173 32 0,71-8 0,-93 17 0,0 0 0,0 1 0,0 0 0,1 1 0,-1 1 0,0 0 0,24 8 0,-34-8 0,1 0 0,-1 1 0,0-1 0,-1 1 0,1 0 0,0 1 0,-1-1 0,0 1 0,1 0 0,-2 0 0,1 0 0,0 0 0,-1 1 0,6 8 0,-1 3 0,-1 1 0,-1 0 0,7 23 0,-8-23 0,0 1 0,1-2 0,12 23 0,-15-34 0,0 0 0,0 0 0,1-1 0,0 1 0,-1-1 0,1 0 0,1 0 0,-1-1 0,1 1 0,-1-1 0,1 0 0,0 0 0,0 0 0,10 3 0,41 10 0,1-2 0,63 6 0,-33-6 0,-61-11 0,0-1 0,0-1 0,0-2 0,0-1 0,37-6 0,59-4 0,-50 4 0,-61 6 0,-1 0 0,1 1 0,-1 0 0,1 0 0,-1 1 0,1 1 0,-1 0 0,1 0 0,-1 1 0,1 0 0,11 5 0,-1 1 0,6 3 0,0 0 0,1-2 0,41 7 0,-17-6 0,-38-6 0,1-1 0,-1-1 0,1 0 0,0-1 0,0 0 0,0-1 0,0-1 0,-1 0 0,24-5 0,3-3 0,0 3 0,0 2 0,0 1 0,1 2 0,46 5 0,13-2 0,-10 0 0,103-4 0,-18-25 0,-172 27 0,0-1 0,0 0 0,-1 1 0,1-1 0,0-1 0,-1 1 0,1 0 0,-1-1 0,1 0 0,-1 0 0,0 0 0,0 0 0,0-1 0,0 1 0,0-1 0,4-5 0,-1 1 0,-1-2 0,-1 1 0,0 0 0,0-1 0,3-10 0,-3 8 0,1-1 0,0 2 0,12-21 0,6-3 0,2 1 0,56-57 0,6 24 0,-61 48 0,-1 0 0,32-31 0,-48 39 0,2 0 0,-1 1 0,1 0 0,0 1 0,1 0 0,0 1 0,0 1 0,1-1 0,0 2 0,0 0 0,0 1 0,0 0 0,1 1 0,0 0 0,0 1 0,-1 0 0,1 2 0,20 0 0,563 4 0,-575-3 0,-1 1 0,32 8 0,-32-6 0,1 0 0,30 1 0,-45-5 0,0 0 0,0-1 0,0 0 0,0 0 0,0 0 0,-1-1 0,1 0 0,0-1 0,-1 1 0,0-1 0,11-7 0,147-114 0,-146 109 0,-1-1 0,0 0 0,-2-2 0,0 0 0,20-32 0,-16 24 0,40-46 0,-54 68 0,-1 0 0,1 1 0,0-1 0,0 1 0,0 0 0,1 1 0,-1-1 0,1 1 0,0 0 0,-1 0 0,1 1 0,0 0 0,12-1 0,7 0 0,-1 2 0,30 4 0,-2-1 0,110 14 0,-79-6 0,-65-7 0,0 1 0,0 0 0,0 2 0,-1 0 0,25 13 0,15 7 0,-24-12 0,0 1 0,53 37 0,-58-37 0,1-2 0,0-1 0,1-1 0,44 11 0,-7-1 0,-37-14 0,1-1 0,0-1 0,61 3 0,2 0 0,10 0 0,185-7 0,-135-5 0,-83 3 0,-10-2 0,-1 3 0,107 16 0,-150-13 0,1-1 0,0-1 0,-1 0 0,28-2 0,-40 0 0,1-1 0,0 0 0,-1 0 0,1-1 0,-1 1 0,1-1 0,-1 0 0,0-1 0,0 1 0,0-1 0,0 0 0,0 0 0,0-1 0,-1 0 0,0 1 0,1-1 0,4-7 0,11-16 0,0-1 0,-3 0 0,0-1 0,-1-1 0,-2-1 0,-2 0 0,16-55 0,-20 54 0,0-1 0,-3 0 0,0 0 0,-1-36 0,-2 46 0,0 0 0,2 0 0,1 1 0,0-1 0,17-39 0,-11 33 0,-2 0 0,8-46 0,-8 22 0,-2 9 0,2-61 0,-6 59 0,3 0 0,11-48 0,-8 50 0,-2 1 0,2-67 0,-12 34 0,-4-1 0,-3 1 0,-4 1 0,-29-98 0,1-16 0,26 101 0,0 19 0,4 0 0,3-1 0,-1-76 0,11 92 0,-3 0 0,-11-63 0,-13-54 0,19 131 0,2-1 0,2 0 0,2-1 0,5-47 0,-2-6 0,-2 66 0,-1 4 0,2 0 0,5-33 0,-5 49 0,2 0 0,-1 0 0,1 0 0,0 0 0,1 1 0,0-1 0,1 1 0,0 0 0,10-12 0,45-50 0,27-35 0,2-6 0,-56 72 0,53-81 0,3-16 0,-79 117 0,-1-1 0,0 0 0,-2 0 0,0-1 0,7-35 0,0-1 0,4-20 0,9-82 0,13-55 0,0-3 0,-20 92 0,-14 79 0,-2-1 0,-3-62 0,-1 64 0,1 0 0,11-75 0,6 22 0,-10 47 0,2 1 0,2 0 0,23-59 0,81-202 0,-99 251 0,-3-1 0,11-115 0,-17 115 0,-4 10 0,-4-67 0,-1 75 0,2 0 0,9-70 0,-1 40 0,-2 0 0,-6-111 0,-2 98 0,-1 56 0,-9-57 0,5 55 0,-2-45 0,7 45 0,4-321 0,9 256 0,-6 61 0,2-56 0,-8 71 0,0-27 0,2 0 0,10-62 0,3 24 0,-4 0 0,0-143 0,-12-338 0,0 541 0,-1 0 0,-2 0 0,-1 1 0,-14-45 0,10 49 0,-1 1 0,-1 0 0,-1 0 0,-1 1 0,-23-27 0,-17-26 0,26 35 0,-1 1 0,-34-33 0,-36-46 0,-41-50 0,89 110 0,-55-79 0,75 88 0,-35-67 0,58 98 0,0 0 0,1 0 0,1-1 0,0 0 0,1 0 0,1 0 0,0 0 0,2 0 0,-1-22 0,4 28 0,1 1 0,-1-1 0,2 1 0,-1-1 0,1 1 0,1 0 0,0 0 0,0 1 0,0-1 0,1 1 0,1 1 0,6-8 0,-2 2 0,-1-1 0,0 0 0,9-17 0,-9 8 0,1 0 0,1 2 0,1-1 0,1 2 0,1-1 0,0 2 0,29-28 0,-34 37 0,0-1 0,-1 0 0,0-1 0,0 0 0,-2 0 0,0-1 0,0 1 0,-1-2 0,6-17 0,-5 8 0,-1 0 0,-1 1 0,-1-2 0,-2 1 0,1-25 0,-3 45 0,0 0 0,-1 0 0,1 0 0,-1 0 0,1 0 0,-1 1 0,0-1 0,0 0 0,0 1 0,-1-1 0,1 1 0,0-1 0,-1 1 0,0-1 0,0 1 0,0 0 0,0 0 0,0 0 0,0 0 0,0 0 0,0 1 0,-1-1 0,1 1 0,-1-1 0,1 1 0,-1 0 0,0 0 0,-4-1 0,-11-3 0,0 0 0,-1 2 0,-30-2 0,-2-1 0,-49-25 0,81 24 0,-1 0 0,0 1 0,-1 1 0,0 0 0,-36-1 0,14 5 0,22 3 0,0-2 0,-1-1 0,1-1 0,0 0 0,0-2 0,0 0 0,-36-14 0,-275-120 0,284 117 0,18 6 0,-1 2 0,0 1 0,-1 2 0,-38-8 0,-167-27 0,200 40 0,0 3 0,-45 1 0,51 2 0,-1-1 0,0-2 0,-54-9 0,20 1-1365,45 9-5461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10/25/2024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10/25/2024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10/25/2024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C0F2-29A0-E513-43B8-C04D85018E1F}"/>
              </a:ext>
            </a:extLst>
          </p:cNvPr>
          <p:cNvSpPr>
            <a:spLocks noGrp="1"/>
          </p:cNvSpPr>
          <p:nvPr>
            <p:ph type="ctrTitle"/>
          </p:nvPr>
        </p:nvSpPr>
        <p:spPr>
          <a:xfrm>
            <a:off x="1511929" y="658638"/>
            <a:ext cx="6726724" cy="2374274"/>
          </a:xfrm>
        </p:spPr>
        <p:txBody>
          <a:bodyPr>
            <a:normAutofit fontScale="90000"/>
          </a:bodyPr>
          <a:lstStyle/>
          <a:p>
            <a:pPr algn="ctr"/>
            <a:r>
              <a:rPr lang="en-NZ" dirty="0"/>
              <a:t>General Submission Points  - GWRC PC1 Hearing 1</a:t>
            </a:r>
            <a:br>
              <a:rPr lang="en-NZ" dirty="0"/>
            </a:br>
            <a:endParaRPr lang="en-NZ" dirty="0"/>
          </a:p>
        </p:txBody>
      </p:sp>
      <p:sp>
        <p:nvSpPr>
          <p:cNvPr id="3" name="Subtitle 2">
            <a:extLst>
              <a:ext uri="{FF2B5EF4-FFF2-40B4-BE49-F238E27FC236}">
                <a16:creationId xmlns:a16="http://schemas.microsoft.com/office/drawing/2014/main" id="{A0470790-6D8C-6711-26C0-483E41F01B96}"/>
              </a:ext>
            </a:extLst>
          </p:cNvPr>
          <p:cNvSpPr>
            <a:spLocks noGrp="1"/>
          </p:cNvSpPr>
          <p:nvPr>
            <p:ph type="subTitle" idx="1"/>
          </p:nvPr>
        </p:nvSpPr>
        <p:spPr>
          <a:xfrm>
            <a:off x="2591205" y="3599647"/>
            <a:ext cx="5357600" cy="836552"/>
          </a:xfrm>
        </p:spPr>
        <p:txBody>
          <a:bodyPr>
            <a:normAutofit lnSpcReduction="10000"/>
          </a:bodyPr>
          <a:lstStyle/>
          <a:p>
            <a:r>
              <a:rPr lang="en-NZ" dirty="0"/>
              <a:t>Submission of China National Forest Group Ltd</a:t>
            </a:r>
          </a:p>
          <a:p>
            <a:r>
              <a:rPr lang="en-NZ" dirty="0"/>
              <a:t>Submitter S.288.</a:t>
            </a:r>
          </a:p>
        </p:txBody>
      </p:sp>
      <p:sp>
        <p:nvSpPr>
          <p:cNvPr id="4" name="Subtitle 2">
            <a:extLst>
              <a:ext uri="{FF2B5EF4-FFF2-40B4-BE49-F238E27FC236}">
                <a16:creationId xmlns:a16="http://schemas.microsoft.com/office/drawing/2014/main" id="{0C3D9516-9DE7-938C-4A04-8238E4BF5B91}"/>
              </a:ext>
            </a:extLst>
          </p:cNvPr>
          <p:cNvSpPr txBox="1">
            <a:spLocks/>
          </p:cNvSpPr>
          <p:nvPr/>
        </p:nvSpPr>
        <p:spPr>
          <a:xfrm>
            <a:off x="2591205" y="5182495"/>
            <a:ext cx="5357600" cy="836552"/>
          </a:xfrm>
          <a:prstGeom prst="rect">
            <a:avLst/>
          </a:prstGeom>
        </p:spPr>
        <p:txBody>
          <a:bodyPr vert="horz" lIns="91440" tIns="0" rIns="91440" bIns="45720" rtlCol="0" anchor="b">
            <a:normAutofit fontScale="85000" lnSpcReduction="2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l"/>
            <a:r>
              <a:rPr lang="en-NZ" dirty="0"/>
              <a:t>Scope of Submission Points</a:t>
            </a:r>
            <a:r>
              <a:rPr lang="en-NZ" baseline="30000" dirty="0"/>
              <a:t>*1</a:t>
            </a:r>
            <a:r>
              <a:rPr lang="en-NZ" dirty="0"/>
              <a:t>:</a:t>
            </a:r>
          </a:p>
          <a:p>
            <a:pPr algn="l">
              <a:spcBef>
                <a:spcPts val="0"/>
              </a:spcBef>
              <a:spcAft>
                <a:spcPts val="0"/>
              </a:spcAft>
            </a:pPr>
            <a:r>
              <a:rPr lang="en-NZ" dirty="0"/>
              <a:t>S288.001 &amp; 2</a:t>
            </a:r>
          </a:p>
          <a:p>
            <a:pPr algn="l">
              <a:spcBef>
                <a:spcPts val="0"/>
              </a:spcBef>
            </a:pPr>
            <a:r>
              <a:rPr lang="en-NZ" dirty="0"/>
              <a:t>S288.003-288.17</a:t>
            </a:r>
          </a:p>
        </p:txBody>
      </p:sp>
      <p:sp>
        <p:nvSpPr>
          <p:cNvPr id="5" name="TextBox 4">
            <a:extLst>
              <a:ext uri="{FF2B5EF4-FFF2-40B4-BE49-F238E27FC236}">
                <a16:creationId xmlns:a16="http://schemas.microsoft.com/office/drawing/2014/main" id="{8F36131C-C2BD-47B4-4281-AA1FDFC2E821}"/>
              </a:ext>
            </a:extLst>
          </p:cNvPr>
          <p:cNvSpPr txBox="1"/>
          <p:nvPr/>
        </p:nvSpPr>
        <p:spPr>
          <a:xfrm>
            <a:off x="1131684" y="6511427"/>
            <a:ext cx="5251010" cy="253916"/>
          </a:xfrm>
          <a:prstGeom prst="rect">
            <a:avLst/>
          </a:prstGeom>
          <a:noFill/>
        </p:spPr>
        <p:txBody>
          <a:bodyPr wrap="square" rtlCol="0">
            <a:spAutoFit/>
          </a:bodyPr>
          <a:lstStyle/>
          <a:p>
            <a:r>
              <a:rPr kumimoji="0" lang="en-NZ" sz="1500" b="0" i="0" u="none" strike="noStrike" kern="1200" cap="none" spc="0" normalizeH="0" baseline="30000" noProof="0" dirty="0">
                <a:ln>
                  <a:noFill/>
                </a:ln>
                <a:solidFill>
                  <a:prstClr val="white"/>
                </a:solidFill>
                <a:effectLst/>
                <a:uLnTx/>
                <a:uFillTx/>
                <a:latin typeface="Arial" panose="020B0604020202020204"/>
                <a:ea typeface="+mn-ea"/>
                <a:cs typeface="+mn-cs"/>
              </a:rPr>
              <a:t>*1 </a:t>
            </a:r>
            <a:r>
              <a:rPr lang="en-NZ" sz="1050" dirty="0"/>
              <a:t>Document: Proposed PC1 –Submission points ordered by Submitter Alphabetically</a:t>
            </a:r>
          </a:p>
        </p:txBody>
      </p:sp>
    </p:spTree>
    <p:extLst>
      <p:ext uri="{BB962C8B-B14F-4D97-AF65-F5344CB8AC3E}">
        <p14:creationId xmlns:p14="http://schemas.microsoft.com/office/powerpoint/2010/main" val="284134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5C2E1-489B-0D8F-B1B2-2D87A9508CC7}"/>
              </a:ext>
            </a:extLst>
          </p:cNvPr>
          <p:cNvSpPr>
            <a:spLocks noGrp="1"/>
          </p:cNvSpPr>
          <p:nvPr>
            <p:ph type="title"/>
          </p:nvPr>
        </p:nvSpPr>
        <p:spPr>
          <a:xfrm>
            <a:off x="2609873" y="805818"/>
            <a:ext cx="7956560" cy="615576"/>
          </a:xfrm>
        </p:spPr>
        <p:txBody>
          <a:bodyPr/>
          <a:lstStyle/>
          <a:p>
            <a:pPr algn="ctr"/>
            <a:r>
              <a:rPr lang="en-NZ" dirty="0">
                <a:solidFill>
                  <a:schemeClr val="accent6">
                    <a:lumMod val="75000"/>
                  </a:schemeClr>
                </a:solidFill>
              </a:rPr>
              <a:t>Contributary issues – Water quality </a:t>
            </a:r>
          </a:p>
        </p:txBody>
      </p:sp>
      <p:sp>
        <p:nvSpPr>
          <p:cNvPr id="10" name="Text Placeholder 9">
            <a:extLst>
              <a:ext uri="{FF2B5EF4-FFF2-40B4-BE49-F238E27FC236}">
                <a16:creationId xmlns:a16="http://schemas.microsoft.com/office/drawing/2014/main" id="{C65FFDBE-FF97-AAEC-C2AF-3418C3A12681}"/>
              </a:ext>
            </a:extLst>
          </p:cNvPr>
          <p:cNvSpPr>
            <a:spLocks noGrp="1"/>
          </p:cNvSpPr>
          <p:nvPr>
            <p:ph type="body" idx="1"/>
          </p:nvPr>
        </p:nvSpPr>
        <p:spPr>
          <a:xfrm>
            <a:off x="1836896" y="1584345"/>
            <a:ext cx="3896467" cy="473802"/>
          </a:xfrm>
        </p:spPr>
        <p:txBody>
          <a:bodyPr/>
          <a:lstStyle/>
          <a:p>
            <a:r>
              <a:rPr lang="en-NZ" dirty="0"/>
              <a:t>Forest extent </a:t>
            </a:r>
          </a:p>
        </p:txBody>
      </p:sp>
      <p:sp>
        <p:nvSpPr>
          <p:cNvPr id="11" name="Content Placeholder 10">
            <a:extLst>
              <a:ext uri="{FF2B5EF4-FFF2-40B4-BE49-F238E27FC236}">
                <a16:creationId xmlns:a16="http://schemas.microsoft.com/office/drawing/2014/main" id="{860442FD-CF46-4FB4-1A03-B7D510B39EC8}"/>
              </a:ext>
            </a:extLst>
          </p:cNvPr>
          <p:cNvSpPr>
            <a:spLocks noGrp="1"/>
          </p:cNvSpPr>
          <p:nvPr>
            <p:ph sz="half" idx="2"/>
          </p:nvPr>
        </p:nvSpPr>
        <p:spPr>
          <a:xfrm>
            <a:off x="1704049" y="2052115"/>
            <a:ext cx="4798859" cy="3714942"/>
          </a:xfrm>
        </p:spPr>
        <p:txBody>
          <a:bodyPr>
            <a:normAutofit fontScale="77500" lnSpcReduction="20000"/>
          </a:bodyPr>
          <a:lstStyle/>
          <a:p>
            <a:pPr marL="0" indent="0">
              <a:buNone/>
            </a:pPr>
            <a:r>
              <a:rPr lang="en-NZ" dirty="0">
                <a:solidFill>
                  <a:schemeClr val="accent4">
                    <a:lumMod val="60000"/>
                    <a:lumOff val="40000"/>
                  </a:schemeClr>
                </a:solidFill>
              </a:rPr>
              <a:t>Were PC1 outcomes based on perceptions of catchment occupancy?</a:t>
            </a:r>
          </a:p>
          <a:p>
            <a:r>
              <a:rPr lang="en-NZ" dirty="0"/>
              <a:t>3 monitored streams were meeting or nearly meeting  NOF targets.</a:t>
            </a:r>
          </a:p>
          <a:p>
            <a:r>
              <a:rPr lang="en-NZ" dirty="0"/>
              <a:t>2 streams fell well short </a:t>
            </a:r>
            <a:r>
              <a:rPr lang="en-NZ" dirty="0" err="1"/>
              <a:t>Mangaroa</a:t>
            </a:r>
            <a:r>
              <a:rPr lang="en-NZ" dirty="0"/>
              <a:t> &amp; </a:t>
            </a:r>
            <a:r>
              <a:rPr lang="en-NZ" dirty="0" err="1"/>
              <a:t>Horokiri</a:t>
            </a:r>
            <a:r>
              <a:rPr lang="en-NZ" dirty="0"/>
              <a:t>.</a:t>
            </a:r>
          </a:p>
          <a:p>
            <a:r>
              <a:rPr lang="en-NZ" dirty="0"/>
              <a:t>Low performing catchments had low plantation occupancy</a:t>
            </a:r>
          </a:p>
          <a:p>
            <a:endParaRPr lang="en-NZ" dirty="0"/>
          </a:p>
          <a:p>
            <a:r>
              <a:rPr lang="en-NZ" dirty="0"/>
              <a:t>See slide “Catchment Occupancy”</a:t>
            </a:r>
          </a:p>
        </p:txBody>
      </p:sp>
      <p:sp>
        <p:nvSpPr>
          <p:cNvPr id="12" name="Text Placeholder 11">
            <a:extLst>
              <a:ext uri="{FF2B5EF4-FFF2-40B4-BE49-F238E27FC236}">
                <a16:creationId xmlns:a16="http://schemas.microsoft.com/office/drawing/2014/main" id="{9E38F1E2-153F-1FB4-3DEB-FADEAF3DC376}"/>
              </a:ext>
            </a:extLst>
          </p:cNvPr>
          <p:cNvSpPr>
            <a:spLocks noGrp="1"/>
          </p:cNvSpPr>
          <p:nvPr>
            <p:ph type="body" sz="quarter" idx="3"/>
          </p:nvPr>
        </p:nvSpPr>
        <p:spPr>
          <a:xfrm>
            <a:off x="6588153" y="1584345"/>
            <a:ext cx="3899798" cy="473802"/>
          </a:xfrm>
        </p:spPr>
        <p:txBody>
          <a:bodyPr/>
          <a:lstStyle/>
          <a:p>
            <a:r>
              <a:rPr lang="en-NZ" dirty="0"/>
              <a:t>Temporal nature </a:t>
            </a:r>
          </a:p>
        </p:txBody>
      </p:sp>
      <p:sp>
        <p:nvSpPr>
          <p:cNvPr id="13" name="Content Placeholder 12">
            <a:extLst>
              <a:ext uri="{FF2B5EF4-FFF2-40B4-BE49-F238E27FC236}">
                <a16:creationId xmlns:a16="http://schemas.microsoft.com/office/drawing/2014/main" id="{1848AAC0-67E2-2835-5F98-54774AF4DC33}"/>
              </a:ext>
            </a:extLst>
          </p:cNvPr>
          <p:cNvSpPr>
            <a:spLocks noGrp="1"/>
          </p:cNvSpPr>
          <p:nvPr>
            <p:ph sz="quarter" idx="4"/>
          </p:nvPr>
        </p:nvSpPr>
        <p:spPr>
          <a:xfrm>
            <a:off x="6666635" y="2052115"/>
            <a:ext cx="4432914" cy="3714942"/>
          </a:xfrm>
        </p:spPr>
        <p:txBody>
          <a:bodyPr>
            <a:normAutofit fontScale="77500" lnSpcReduction="20000"/>
          </a:bodyPr>
          <a:lstStyle/>
          <a:p>
            <a:r>
              <a:rPr lang="en-NZ" dirty="0">
                <a:solidFill>
                  <a:schemeClr val="accent4">
                    <a:lumMod val="60000"/>
                    <a:lumOff val="40000"/>
                  </a:schemeClr>
                </a:solidFill>
              </a:rPr>
              <a:t>Did PC1 outcomes fail to recognise the temporal nature of forest operations? </a:t>
            </a:r>
          </a:p>
          <a:p>
            <a:r>
              <a:rPr lang="en-NZ" dirty="0"/>
              <a:t>Research has established that harvesting and especially earthworks can increase sediment delivery above base lines. </a:t>
            </a:r>
          </a:p>
          <a:p>
            <a:r>
              <a:rPr lang="en-NZ" dirty="0"/>
              <a:t>Baselines generally return to close to normal (native cover) after 4-5yrs.</a:t>
            </a:r>
          </a:p>
          <a:p>
            <a:r>
              <a:rPr lang="en-NZ" dirty="0"/>
              <a:t>Proportions of a catchment  exposed to harvest has been temporal and often quite small.</a:t>
            </a:r>
          </a:p>
          <a:p>
            <a:r>
              <a:rPr lang="en-NZ" dirty="0"/>
              <a:t>See slide “Temporal Nature”</a:t>
            </a:r>
          </a:p>
        </p:txBody>
      </p:sp>
      <p:sp>
        <p:nvSpPr>
          <p:cNvPr id="14" name="TextBox 13">
            <a:extLst>
              <a:ext uri="{FF2B5EF4-FFF2-40B4-BE49-F238E27FC236}">
                <a16:creationId xmlns:a16="http://schemas.microsoft.com/office/drawing/2014/main" id="{EADD18EB-7C1A-0F23-5C3F-41C87A9CAA57}"/>
              </a:ext>
            </a:extLst>
          </p:cNvPr>
          <p:cNvSpPr txBox="1"/>
          <p:nvPr/>
        </p:nvSpPr>
        <p:spPr>
          <a:xfrm>
            <a:off x="1704049" y="5767057"/>
            <a:ext cx="9332125" cy="923330"/>
          </a:xfrm>
          <a:prstGeom prst="rect">
            <a:avLst/>
          </a:prstGeom>
          <a:solidFill>
            <a:schemeClr val="accent6">
              <a:lumMod val="75000"/>
            </a:schemeClr>
          </a:solidFill>
        </p:spPr>
        <p:txBody>
          <a:bodyPr wrap="square" rtlCol="0">
            <a:spAutoFit/>
          </a:bodyPr>
          <a:lstStyle/>
          <a:p>
            <a:r>
              <a:rPr lang="en-NZ" sz="1400" dirty="0"/>
              <a:t>Conclusion:  CFG do not believe that GWRC has sufficient justification to call on NES-PF Regulation 6 to incorporate significant stringency for rules on forestry. </a:t>
            </a:r>
          </a:p>
          <a:p>
            <a:r>
              <a:rPr lang="en-NZ" sz="1400" dirty="0"/>
              <a:t>  </a:t>
            </a:r>
          </a:p>
          <a:p>
            <a:r>
              <a:rPr lang="en-NZ" sz="1200" dirty="0"/>
              <a:t>Recent case: Rayonier NZ LTD and Port Blakely Ltd  Vs Canterbury Regional Council is relevant. (Hearing 3 matter)</a:t>
            </a:r>
            <a:endParaRPr lang="en-NZ" sz="1400" dirty="0"/>
          </a:p>
        </p:txBody>
      </p:sp>
    </p:spTree>
    <p:extLst>
      <p:ext uri="{BB962C8B-B14F-4D97-AF65-F5344CB8AC3E}">
        <p14:creationId xmlns:p14="http://schemas.microsoft.com/office/powerpoint/2010/main" val="116707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a mountain range&#10;&#10;Description automatically generated">
            <a:extLst>
              <a:ext uri="{FF2B5EF4-FFF2-40B4-BE49-F238E27FC236}">
                <a16:creationId xmlns:a16="http://schemas.microsoft.com/office/drawing/2014/main" id="{60630894-8487-4F8B-01CF-E2367B258DD3}"/>
              </a:ext>
            </a:extLst>
          </p:cNvPr>
          <p:cNvPicPr>
            <a:picLocks noChangeAspect="1"/>
          </p:cNvPicPr>
          <p:nvPr/>
        </p:nvPicPr>
        <p:blipFill>
          <a:blip r:embed="rId2"/>
          <a:stretch>
            <a:fillRect/>
          </a:stretch>
        </p:blipFill>
        <p:spPr>
          <a:xfrm>
            <a:off x="1008212" y="1828800"/>
            <a:ext cx="4575088" cy="4853709"/>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EE04EB3-5B00-0892-8B5A-20A493B9FD83}"/>
                  </a:ext>
                </a:extLst>
              </p14:cNvPr>
              <p14:cNvContentPartPr/>
              <p14:nvPr/>
            </p14:nvContentPartPr>
            <p14:xfrm>
              <a:off x="6539364" y="2004084"/>
              <a:ext cx="3778200" cy="4507560"/>
            </p14:xfrm>
          </p:contentPart>
        </mc:Choice>
        <mc:Fallback xmlns="">
          <p:pic>
            <p:nvPicPr>
              <p:cNvPr id="11" name="Ink 10">
                <a:extLst>
                  <a:ext uri="{FF2B5EF4-FFF2-40B4-BE49-F238E27FC236}">
                    <a16:creationId xmlns:a16="http://schemas.microsoft.com/office/drawing/2014/main" id="{4EE04EB3-5B00-0892-8B5A-20A493B9FD83}"/>
                  </a:ext>
                </a:extLst>
              </p:cNvPr>
              <p:cNvPicPr/>
              <p:nvPr/>
            </p:nvPicPr>
            <p:blipFill>
              <a:blip r:embed="rId5"/>
              <a:stretch>
                <a:fillRect/>
              </a:stretch>
            </p:blipFill>
            <p:spPr>
              <a:xfrm>
                <a:off x="6533244" y="1997964"/>
                <a:ext cx="3790440" cy="4519800"/>
              </a:xfrm>
              <a:prstGeom prst="rect">
                <a:avLst/>
              </a:prstGeom>
            </p:spPr>
          </p:pic>
        </mc:Fallback>
      </mc:AlternateContent>
      <p:sp>
        <p:nvSpPr>
          <p:cNvPr id="13" name="TextBox 12">
            <a:extLst>
              <a:ext uri="{FF2B5EF4-FFF2-40B4-BE49-F238E27FC236}">
                <a16:creationId xmlns:a16="http://schemas.microsoft.com/office/drawing/2014/main" id="{DF01E700-D78A-0F8A-1C18-5F80775433CC}"/>
              </a:ext>
            </a:extLst>
          </p:cNvPr>
          <p:cNvSpPr txBox="1"/>
          <p:nvPr/>
        </p:nvSpPr>
        <p:spPr>
          <a:xfrm>
            <a:off x="4119327" y="956328"/>
            <a:ext cx="3821880" cy="523220"/>
          </a:xfrm>
          <a:prstGeom prst="rect">
            <a:avLst/>
          </a:prstGeom>
          <a:noFill/>
        </p:spPr>
        <p:txBody>
          <a:bodyPr wrap="none" rtlCol="0">
            <a:spAutoFit/>
          </a:bodyPr>
          <a:lstStyle/>
          <a:p>
            <a:r>
              <a:rPr lang="en-NZ" sz="2800" dirty="0">
                <a:solidFill>
                  <a:schemeClr val="accent4">
                    <a:lumMod val="40000"/>
                    <a:lumOff val="60000"/>
                  </a:schemeClr>
                </a:solidFill>
              </a:rPr>
              <a:t>Catchment Occupancy</a:t>
            </a:r>
          </a:p>
        </p:txBody>
      </p:sp>
      <p:pic>
        <p:nvPicPr>
          <p:cNvPr id="3" name="Picture 2" descr="A map of a mountain range&#10;&#10;Description automatically generated">
            <a:extLst>
              <a:ext uri="{FF2B5EF4-FFF2-40B4-BE49-F238E27FC236}">
                <a16:creationId xmlns:a16="http://schemas.microsoft.com/office/drawing/2014/main" id="{443E7161-7698-4F5F-C8E8-82549B69A904}"/>
              </a:ext>
            </a:extLst>
          </p:cNvPr>
          <p:cNvPicPr>
            <a:picLocks noChangeAspect="1"/>
          </p:cNvPicPr>
          <p:nvPr/>
        </p:nvPicPr>
        <p:blipFill>
          <a:blip r:embed="rId6"/>
          <a:stretch>
            <a:fillRect/>
          </a:stretch>
        </p:blipFill>
        <p:spPr>
          <a:xfrm>
            <a:off x="6539364" y="1828800"/>
            <a:ext cx="3935133" cy="4853709"/>
          </a:xfrm>
          <a:prstGeom prst="rect">
            <a:avLst/>
          </a:prstGeom>
        </p:spPr>
      </p:pic>
    </p:spTree>
    <p:extLst>
      <p:ext uri="{BB962C8B-B14F-4D97-AF65-F5344CB8AC3E}">
        <p14:creationId xmlns:p14="http://schemas.microsoft.com/office/powerpoint/2010/main" val="411841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view of a forest&#10;&#10;Description automatically generated">
            <a:extLst>
              <a:ext uri="{FF2B5EF4-FFF2-40B4-BE49-F238E27FC236}">
                <a16:creationId xmlns:a16="http://schemas.microsoft.com/office/drawing/2014/main" id="{B450E9AB-4D4E-B5DA-50CB-9620ACD672C0}"/>
              </a:ext>
            </a:extLst>
          </p:cNvPr>
          <p:cNvPicPr>
            <a:picLocks noChangeAspect="1"/>
          </p:cNvPicPr>
          <p:nvPr/>
        </p:nvPicPr>
        <p:blipFill>
          <a:blip r:embed="rId2"/>
          <a:stretch>
            <a:fillRect/>
          </a:stretch>
        </p:blipFill>
        <p:spPr>
          <a:xfrm>
            <a:off x="1727200" y="3606800"/>
            <a:ext cx="4454442" cy="3042443"/>
          </a:xfrm>
          <a:prstGeom prst="rect">
            <a:avLst/>
          </a:prstGeom>
        </p:spPr>
      </p:pic>
      <p:pic>
        <p:nvPicPr>
          <p:cNvPr id="7" name="Picture 6" descr="A satellite view of a mountain range&#10;&#10;Description automatically generated">
            <a:extLst>
              <a:ext uri="{FF2B5EF4-FFF2-40B4-BE49-F238E27FC236}">
                <a16:creationId xmlns:a16="http://schemas.microsoft.com/office/drawing/2014/main" id="{B238F388-E55B-355F-DCCB-B8CAA0058015}"/>
              </a:ext>
            </a:extLst>
          </p:cNvPr>
          <p:cNvPicPr>
            <a:picLocks noChangeAspect="1"/>
          </p:cNvPicPr>
          <p:nvPr/>
        </p:nvPicPr>
        <p:blipFill>
          <a:blip r:embed="rId3"/>
          <a:stretch>
            <a:fillRect/>
          </a:stretch>
        </p:blipFill>
        <p:spPr>
          <a:xfrm>
            <a:off x="6610911" y="3606800"/>
            <a:ext cx="4467924" cy="3042443"/>
          </a:xfrm>
          <a:prstGeom prst="rect">
            <a:avLst/>
          </a:prstGeom>
        </p:spPr>
      </p:pic>
      <p:pic>
        <p:nvPicPr>
          <p:cNvPr id="9" name="Picture 8" descr="A satellite view of a land&#10;&#10;Description automatically generated">
            <a:extLst>
              <a:ext uri="{FF2B5EF4-FFF2-40B4-BE49-F238E27FC236}">
                <a16:creationId xmlns:a16="http://schemas.microsoft.com/office/drawing/2014/main" id="{C63F7BF3-AC19-C6D8-8832-DFBBBAF5064D}"/>
              </a:ext>
            </a:extLst>
          </p:cNvPr>
          <p:cNvPicPr>
            <a:picLocks noChangeAspect="1"/>
          </p:cNvPicPr>
          <p:nvPr/>
        </p:nvPicPr>
        <p:blipFill>
          <a:blip r:embed="rId4"/>
          <a:stretch>
            <a:fillRect/>
          </a:stretch>
        </p:blipFill>
        <p:spPr>
          <a:xfrm>
            <a:off x="6610911" y="309291"/>
            <a:ext cx="4487830" cy="2941907"/>
          </a:xfrm>
          <a:prstGeom prst="rect">
            <a:avLst/>
          </a:prstGeom>
        </p:spPr>
      </p:pic>
      <p:pic>
        <p:nvPicPr>
          <p:cNvPr id="11" name="Picture 10" descr="A satellite view of a mountain range&#10;&#10;Description automatically generated">
            <a:extLst>
              <a:ext uri="{FF2B5EF4-FFF2-40B4-BE49-F238E27FC236}">
                <a16:creationId xmlns:a16="http://schemas.microsoft.com/office/drawing/2014/main" id="{B0E2B282-7527-357B-F571-10E88FCF5511}"/>
              </a:ext>
            </a:extLst>
          </p:cNvPr>
          <p:cNvPicPr>
            <a:picLocks noChangeAspect="1"/>
          </p:cNvPicPr>
          <p:nvPr/>
        </p:nvPicPr>
        <p:blipFill>
          <a:blip r:embed="rId5"/>
          <a:stretch>
            <a:fillRect/>
          </a:stretch>
        </p:blipFill>
        <p:spPr>
          <a:xfrm>
            <a:off x="1720459" y="309290"/>
            <a:ext cx="4467924" cy="2941908"/>
          </a:xfrm>
          <a:prstGeom prst="rect">
            <a:avLst/>
          </a:prstGeom>
        </p:spPr>
      </p:pic>
      <p:sp>
        <p:nvSpPr>
          <p:cNvPr id="12" name="TextBox 11">
            <a:extLst>
              <a:ext uri="{FF2B5EF4-FFF2-40B4-BE49-F238E27FC236}">
                <a16:creationId xmlns:a16="http://schemas.microsoft.com/office/drawing/2014/main" id="{8CDA7551-3321-9D5B-2FF0-B65EB925D899}"/>
              </a:ext>
            </a:extLst>
          </p:cNvPr>
          <p:cNvSpPr txBox="1"/>
          <p:nvPr/>
        </p:nvSpPr>
        <p:spPr>
          <a:xfrm>
            <a:off x="1727200" y="240145"/>
            <a:ext cx="697627" cy="369332"/>
          </a:xfrm>
          <a:prstGeom prst="rect">
            <a:avLst/>
          </a:prstGeom>
          <a:noFill/>
        </p:spPr>
        <p:txBody>
          <a:bodyPr wrap="none" rtlCol="0">
            <a:spAutoFit/>
          </a:bodyPr>
          <a:lstStyle/>
          <a:p>
            <a:r>
              <a:rPr lang="en-NZ" dirty="0"/>
              <a:t>2009</a:t>
            </a:r>
          </a:p>
        </p:txBody>
      </p:sp>
      <p:sp>
        <p:nvSpPr>
          <p:cNvPr id="13" name="TextBox 12">
            <a:extLst>
              <a:ext uri="{FF2B5EF4-FFF2-40B4-BE49-F238E27FC236}">
                <a16:creationId xmlns:a16="http://schemas.microsoft.com/office/drawing/2014/main" id="{F2748941-4BC9-F28F-3EA6-A6E83C4BCD3F}"/>
              </a:ext>
            </a:extLst>
          </p:cNvPr>
          <p:cNvSpPr txBox="1"/>
          <p:nvPr/>
        </p:nvSpPr>
        <p:spPr>
          <a:xfrm>
            <a:off x="6610911" y="309290"/>
            <a:ext cx="697627" cy="369332"/>
          </a:xfrm>
          <a:prstGeom prst="rect">
            <a:avLst/>
          </a:prstGeom>
          <a:noFill/>
        </p:spPr>
        <p:txBody>
          <a:bodyPr wrap="none" rtlCol="0">
            <a:spAutoFit/>
          </a:bodyPr>
          <a:lstStyle/>
          <a:p>
            <a:r>
              <a:rPr lang="en-NZ" dirty="0"/>
              <a:t>2014</a:t>
            </a:r>
          </a:p>
        </p:txBody>
      </p:sp>
      <p:sp>
        <p:nvSpPr>
          <p:cNvPr id="14" name="TextBox 13">
            <a:extLst>
              <a:ext uri="{FF2B5EF4-FFF2-40B4-BE49-F238E27FC236}">
                <a16:creationId xmlns:a16="http://schemas.microsoft.com/office/drawing/2014/main" id="{1A176383-5D63-948D-8864-983935968337}"/>
              </a:ext>
            </a:extLst>
          </p:cNvPr>
          <p:cNvSpPr txBox="1"/>
          <p:nvPr/>
        </p:nvSpPr>
        <p:spPr>
          <a:xfrm>
            <a:off x="6610910" y="3606800"/>
            <a:ext cx="697627" cy="369332"/>
          </a:xfrm>
          <a:prstGeom prst="rect">
            <a:avLst/>
          </a:prstGeom>
          <a:noFill/>
        </p:spPr>
        <p:txBody>
          <a:bodyPr wrap="none" rtlCol="0">
            <a:spAutoFit/>
          </a:bodyPr>
          <a:lstStyle/>
          <a:p>
            <a:r>
              <a:rPr lang="en-NZ" dirty="0"/>
              <a:t>2019</a:t>
            </a:r>
          </a:p>
        </p:txBody>
      </p:sp>
      <p:sp>
        <p:nvSpPr>
          <p:cNvPr id="15" name="TextBox 14">
            <a:extLst>
              <a:ext uri="{FF2B5EF4-FFF2-40B4-BE49-F238E27FC236}">
                <a16:creationId xmlns:a16="http://schemas.microsoft.com/office/drawing/2014/main" id="{20D4BF04-74B2-4B16-6BE4-DE450F326189}"/>
              </a:ext>
            </a:extLst>
          </p:cNvPr>
          <p:cNvSpPr txBox="1"/>
          <p:nvPr/>
        </p:nvSpPr>
        <p:spPr>
          <a:xfrm>
            <a:off x="1648691" y="3542145"/>
            <a:ext cx="697627" cy="369332"/>
          </a:xfrm>
          <a:prstGeom prst="rect">
            <a:avLst/>
          </a:prstGeom>
          <a:noFill/>
        </p:spPr>
        <p:txBody>
          <a:bodyPr wrap="none" rtlCol="0">
            <a:spAutoFit/>
          </a:bodyPr>
          <a:lstStyle/>
          <a:p>
            <a:r>
              <a:rPr lang="en-NZ" dirty="0"/>
              <a:t>2024</a:t>
            </a:r>
          </a:p>
        </p:txBody>
      </p:sp>
      <p:sp>
        <p:nvSpPr>
          <p:cNvPr id="16" name="TextBox 15">
            <a:extLst>
              <a:ext uri="{FF2B5EF4-FFF2-40B4-BE49-F238E27FC236}">
                <a16:creationId xmlns:a16="http://schemas.microsoft.com/office/drawing/2014/main" id="{8F71BE75-163D-F95F-AE9D-3E5B140CC7C7}"/>
              </a:ext>
            </a:extLst>
          </p:cNvPr>
          <p:cNvSpPr txBox="1"/>
          <p:nvPr/>
        </p:nvSpPr>
        <p:spPr>
          <a:xfrm>
            <a:off x="1584356" y="-32778"/>
            <a:ext cx="1890326" cy="369332"/>
          </a:xfrm>
          <a:prstGeom prst="rect">
            <a:avLst/>
          </a:prstGeom>
          <a:noFill/>
        </p:spPr>
        <p:txBody>
          <a:bodyPr wrap="none" rtlCol="0">
            <a:spAutoFit/>
          </a:bodyPr>
          <a:lstStyle/>
          <a:p>
            <a:r>
              <a:rPr lang="en-NZ" dirty="0">
                <a:solidFill>
                  <a:schemeClr val="accent4">
                    <a:lumMod val="60000"/>
                    <a:lumOff val="40000"/>
                  </a:schemeClr>
                </a:solidFill>
              </a:rPr>
              <a:t>Temporal Nature</a:t>
            </a:r>
          </a:p>
        </p:txBody>
      </p:sp>
    </p:spTree>
    <p:extLst>
      <p:ext uri="{BB962C8B-B14F-4D97-AF65-F5344CB8AC3E}">
        <p14:creationId xmlns:p14="http://schemas.microsoft.com/office/powerpoint/2010/main" val="135689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FCA7-F31F-5ADC-A4A0-77261B6A181D}"/>
              </a:ext>
            </a:extLst>
          </p:cNvPr>
          <p:cNvSpPr>
            <a:spLocks noGrp="1"/>
          </p:cNvSpPr>
          <p:nvPr>
            <p:ph type="title"/>
          </p:nvPr>
        </p:nvSpPr>
        <p:spPr>
          <a:xfrm>
            <a:off x="2609872" y="805817"/>
            <a:ext cx="8446053" cy="1348908"/>
          </a:xfrm>
          <a:noFill/>
        </p:spPr>
        <p:txBody>
          <a:bodyPr>
            <a:noAutofit/>
          </a:bodyPr>
          <a:lstStyle/>
          <a:p>
            <a:pPr algn="l"/>
            <a:r>
              <a:rPr lang="en-NZ" sz="2800" dirty="0">
                <a:solidFill>
                  <a:schemeClr val="accent6">
                    <a:lumMod val="75000"/>
                  </a:schemeClr>
                </a:solidFill>
              </a:rPr>
              <a:t>Theme 3:GWRC did not adequately consider the costs and liabilities involved in management of/around high erosion risk areas.</a:t>
            </a:r>
          </a:p>
        </p:txBody>
      </p:sp>
      <p:sp>
        <p:nvSpPr>
          <p:cNvPr id="4" name="Content Placeholder 3">
            <a:extLst>
              <a:ext uri="{FF2B5EF4-FFF2-40B4-BE49-F238E27FC236}">
                <a16:creationId xmlns:a16="http://schemas.microsoft.com/office/drawing/2014/main" id="{757470D8-2907-1A72-EB31-277983D1E542}"/>
              </a:ext>
            </a:extLst>
          </p:cNvPr>
          <p:cNvSpPr>
            <a:spLocks noGrp="1"/>
          </p:cNvSpPr>
          <p:nvPr>
            <p:ph sz="half" idx="1"/>
          </p:nvPr>
        </p:nvSpPr>
        <p:spPr>
          <a:xfrm>
            <a:off x="1292620" y="2640592"/>
            <a:ext cx="4872789" cy="3997828"/>
          </a:xfrm>
        </p:spPr>
        <p:txBody>
          <a:bodyPr>
            <a:normAutofit fontScale="70000" lnSpcReduction="20000"/>
          </a:bodyPr>
          <a:lstStyle/>
          <a:p>
            <a:r>
              <a:rPr lang="en-NZ" sz="2000" dirty="0"/>
              <a:t>CFG in its primary submission – </a:t>
            </a:r>
            <a:r>
              <a:rPr lang="en-NZ" sz="2000" dirty="0" err="1"/>
              <a:t>Secn</a:t>
            </a:r>
            <a:r>
              <a:rPr lang="en-NZ" sz="2000" dirty="0"/>
              <a:t> 1.4 </a:t>
            </a:r>
            <a:r>
              <a:rPr lang="en-NZ" sz="2000" dirty="0" err="1"/>
              <a:t>pgs</a:t>
            </a:r>
            <a:r>
              <a:rPr lang="en-NZ" sz="2000" dirty="0"/>
              <a:t> , raised concerns generally that about the </a:t>
            </a:r>
            <a:r>
              <a:rPr lang="en-NZ" dirty="0"/>
              <a:t>approach to defining the highly erodible plantation forest areas (this will be addressed in hearing 3)</a:t>
            </a:r>
          </a:p>
          <a:p>
            <a:r>
              <a:rPr lang="en-NZ" sz="2000" dirty="0"/>
              <a:t>That the theoretical application of the areas as defined will see an average of 9% (and up to 18% in one forest) of the productive estate retired.</a:t>
            </a:r>
          </a:p>
          <a:p>
            <a:r>
              <a:rPr lang="en-NZ" sz="2000" dirty="0"/>
              <a:t>Practical application of the high-risk erosion designations will lead to ‘pixelation’ of the land rendering a much higher proportion unworkable.</a:t>
            </a:r>
          </a:p>
          <a:p>
            <a:r>
              <a:rPr lang="en-NZ" sz="2000" dirty="0"/>
              <a:t>The costs associated with this effect, the costs and responsibilities arising from retirement and the liabilities arising from the ETS were not recognised nor considered including in the </a:t>
            </a:r>
            <a:r>
              <a:rPr lang="en-NZ" sz="2000" dirty="0" err="1"/>
              <a:t>Secn</a:t>
            </a:r>
            <a:r>
              <a:rPr lang="en-NZ" sz="2000" dirty="0"/>
              <a:t> 32 report.  </a:t>
            </a:r>
          </a:p>
          <a:p>
            <a:endParaRPr lang="en-NZ" dirty="0"/>
          </a:p>
        </p:txBody>
      </p:sp>
      <p:graphicFrame>
        <p:nvGraphicFramePr>
          <p:cNvPr id="9" name="Content Placeholder 8">
            <a:extLst>
              <a:ext uri="{FF2B5EF4-FFF2-40B4-BE49-F238E27FC236}">
                <a16:creationId xmlns:a16="http://schemas.microsoft.com/office/drawing/2014/main" id="{E18A27EE-13A7-8DDF-A529-2FA3BC761D86}"/>
              </a:ext>
            </a:extLst>
          </p:cNvPr>
          <p:cNvGraphicFramePr>
            <a:graphicFrameLocks noGrp="1"/>
          </p:cNvGraphicFramePr>
          <p:nvPr>
            <p:ph sz="half" idx="2"/>
            <p:extLst>
              <p:ext uri="{D42A27DB-BD31-4B8C-83A1-F6EECF244321}">
                <p14:modId xmlns:p14="http://schemas.microsoft.com/office/powerpoint/2010/main" val="2187678725"/>
              </p:ext>
            </p:extLst>
          </p:nvPr>
        </p:nvGraphicFramePr>
        <p:xfrm>
          <a:off x="6474691" y="2567709"/>
          <a:ext cx="4581235" cy="4070706"/>
        </p:xfrm>
        <a:graphic>
          <a:graphicData uri="http://schemas.openxmlformats.org/drawingml/2006/table">
            <a:tbl>
              <a:tblPr firstRow="1" firstCol="1" bandRow="1">
                <a:tableStyleId>{5C22544A-7EE6-4342-B048-85BDC9FD1C3A}</a:tableStyleId>
              </a:tblPr>
              <a:tblGrid>
                <a:gridCol w="971615">
                  <a:extLst>
                    <a:ext uri="{9D8B030D-6E8A-4147-A177-3AD203B41FA5}">
                      <a16:colId xmlns:a16="http://schemas.microsoft.com/office/drawing/2014/main" val="2200019593"/>
                    </a:ext>
                  </a:extLst>
                </a:gridCol>
                <a:gridCol w="882311">
                  <a:extLst>
                    <a:ext uri="{9D8B030D-6E8A-4147-A177-3AD203B41FA5}">
                      <a16:colId xmlns:a16="http://schemas.microsoft.com/office/drawing/2014/main" val="2045906710"/>
                    </a:ext>
                  </a:extLst>
                </a:gridCol>
                <a:gridCol w="506049">
                  <a:extLst>
                    <a:ext uri="{9D8B030D-6E8A-4147-A177-3AD203B41FA5}">
                      <a16:colId xmlns:a16="http://schemas.microsoft.com/office/drawing/2014/main" val="3100934954"/>
                    </a:ext>
                  </a:extLst>
                </a:gridCol>
                <a:gridCol w="624525">
                  <a:extLst>
                    <a:ext uri="{9D8B030D-6E8A-4147-A177-3AD203B41FA5}">
                      <a16:colId xmlns:a16="http://schemas.microsoft.com/office/drawing/2014/main" val="4109271053"/>
                    </a:ext>
                  </a:extLst>
                </a:gridCol>
                <a:gridCol w="943038">
                  <a:extLst>
                    <a:ext uri="{9D8B030D-6E8A-4147-A177-3AD203B41FA5}">
                      <a16:colId xmlns:a16="http://schemas.microsoft.com/office/drawing/2014/main" val="344734231"/>
                    </a:ext>
                  </a:extLst>
                </a:gridCol>
                <a:gridCol w="653697">
                  <a:extLst>
                    <a:ext uri="{9D8B030D-6E8A-4147-A177-3AD203B41FA5}">
                      <a16:colId xmlns:a16="http://schemas.microsoft.com/office/drawing/2014/main" val="914537537"/>
                    </a:ext>
                  </a:extLst>
                </a:gridCol>
              </a:tblGrid>
              <a:tr h="693692">
                <a:tc>
                  <a:txBody>
                    <a:bodyPr/>
                    <a:lstStyle/>
                    <a:p>
                      <a:pPr>
                        <a:lnSpc>
                          <a:spcPct val="115000"/>
                        </a:lnSpc>
                      </a:pPr>
                      <a:r>
                        <a:rPr lang="en-US" sz="1000">
                          <a:effectLst/>
                        </a:rPr>
                        <a:t>Whaitua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Forest</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Gross Area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Net plantation</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Plantation (high risk) (ha)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%lost</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639867485"/>
                  </a:ext>
                </a:extLst>
              </a:tr>
              <a:tr h="457381">
                <a:tc>
                  <a:txBody>
                    <a:bodyPr/>
                    <a:lstStyle/>
                    <a:p>
                      <a:pPr>
                        <a:lnSpc>
                          <a:spcPct val="115000"/>
                        </a:lnSpc>
                      </a:pPr>
                      <a:r>
                        <a:rPr lang="en-US" sz="1000">
                          <a:effectLst/>
                        </a:rPr>
                        <a:t>Te Awarua-o-Porerua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Puketiro</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254.2</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243.7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33.3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13.6</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2592680148"/>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159712618"/>
                  </a:ext>
                </a:extLst>
              </a:tr>
              <a:tr h="693692">
                <a:tc>
                  <a:txBody>
                    <a:bodyPr/>
                    <a:lstStyle/>
                    <a:p>
                      <a:pPr>
                        <a:lnSpc>
                          <a:spcPct val="115000"/>
                        </a:lnSpc>
                      </a:pPr>
                      <a:r>
                        <a:rPr lang="en-US" sz="1000">
                          <a:effectLst/>
                        </a:rPr>
                        <a:t>Te Whanganui -a-Tara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Puketiro</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1106.9</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1,077.4</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131.9</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12.2</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706239768"/>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Akatarawa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45.6</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43.6</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0.6</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1.4</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3861122568"/>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Hukinga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299.7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233.8</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25.7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11</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46302852"/>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Mangaroa</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146.3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141.0</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23.3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16.5</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470448921"/>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Puketiro</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227.3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196.4</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35.1</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18</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372905986"/>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Pakaratahi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534.7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464.8</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33.2</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3551081102"/>
                  </a:ext>
                </a:extLst>
              </a:tr>
              <a:tr h="457381">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Valleyview</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1124.7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1,085.7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47.5</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4</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533015984"/>
                  </a:ext>
                </a:extLst>
              </a:tr>
              <a:tr h="221070">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Whakatikei</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153.7</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149.3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1.3</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0.8</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755553270"/>
                  </a:ext>
                </a:extLst>
              </a:tr>
              <a:tr h="221070">
                <a:tc>
                  <a:txBody>
                    <a:bodyPr/>
                    <a:lstStyle/>
                    <a:p>
                      <a:pPr>
                        <a:lnSpc>
                          <a:spcPct val="115000"/>
                        </a:lnSpc>
                      </a:pPr>
                      <a:r>
                        <a:rPr lang="en-US" sz="1000">
                          <a:effectLst/>
                        </a:rPr>
                        <a:t>Total</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 </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3,892</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3,636</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a:effectLst/>
                        </a:rPr>
                        <a:t>331.8</a:t>
                      </a:r>
                      <a:endParaRPr lang="en-NZ"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tc>
                  <a:txBody>
                    <a:bodyPr/>
                    <a:lstStyle/>
                    <a:p>
                      <a:pPr>
                        <a:lnSpc>
                          <a:spcPct val="115000"/>
                        </a:lnSpc>
                      </a:pPr>
                      <a:r>
                        <a:rPr lang="en-US" sz="1000" dirty="0">
                          <a:effectLst/>
                        </a:rPr>
                        <a:t>9.1</a:t>
                      </a:r>
                      <a:endParaRPr lang="en-NZ"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4677" marR="54677" marT="0" marB="0"/>
                </a:tc>
                <a:extLst>
                  <a:ext uri="{0D108BD9-81ED-4DB2-BD59-A6C34878D82A}">
                    <a16:rowId xmlns:a16="http://schemas.microsoft.com/office/drawing/2014/main" val="1391558888"/>
                  </a:ext>
                </a:extLst>
              </a:tr>
            </a:tbl>
          </a:graphicData>
        </a:graphic>
      </p:graphicFrame>
    </p:spTree>
    <p:extLst>
      <p:ext uri="{BB962C8B-B14F-4D97-AF65-F5344CB8AC3E}">
        <p14:creationId xmlns:p14="http://schemas.microsoft.com/office/powerpoint/2010/main" val="383594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8DF899-FE37-A2DC-3055-AFDAE9E2CD97}"/>
              </a:ext>
            </a:extLst>
          </p:cNvPr>
          <p:cNvSpPr>
            <a:spLocks noGrp="1"/>
          </p:cNvSpPr>
          <p:nvPr>
            <p:ph type="body" idx="1"/>
          </p:nvPr>
        </p:nvSpPr>
        <p:spPr>
          <a:xfrm>
            <a:off x="1313951" y="1655601"/>
            <a:ext cx="3896467" cy="713818"/>
          </a:xfrm>
        </p:spPr>
        <p:txBody>
          <a:bodyPr/>
          <a:lstStyle/>
          <a:p>
            <a:r>
              <a:rPr lang="en-NZ" dirty="0">
                <a:solidFill>
                  <a:schemeClr val="accent4">
                    <a:lumMod val="40000"/>
                    <a:lumOff val="60000"/>
                  </a:schemeClr>
                </a:solidFill>
              </a:rPr>
              <a:t>Complex, expensive and questionable benefit</a:t>
            </a:r>
          </a:p>
        </p:txBody>
      </p:sp>
      <p:pic>
        <p:nvPicPr>
          <p:cNvPr id="11" name="Content Placeholder 10">
            <a:extLst>
              <a:ext uri="{FF2B5EF4-FFF2-40B4-BE49-F238E27FC236}">
                <a16:creationId xmlns:a16="http://schemas.microsoft.com/office/drawing/2014/main" id="{9F68ED25-2256-02FB-B882-53E988311691}"/>
              </a:ext>
            </a:extLst>
          </p:cNvPr>
          <p:cNvPicPr>
            <a:picLocks noGrp="1" noChangeAspect="1"/>
          </p:cNvPicPr>
          <p:nvPr>
            <p:ph sz="half" idx="2"/>
          </p:nvPr>
        </p:nvPicPr>
        <p:blipFill>
          <a:blip r:embed="rId2"/>
          <a:stretch>
            <a:fillRect/>
          </a:stretch>
        </p:blipFill>
        <p:spPr>
          <a:xfrm>
            <a:off x="1313951" y="2461851"/>
            <a:ext cx="4270623" cy="4156232"/>
          </a:xfrm>
        </p:spPr>
      </p:pic>
      <p:sp>
        <p:nvSpPr>
          <p:cNvPr id="8" name="Text Placeholder 7">
            <a:extLst>
              <a:ext uri="{FF2B5EF4-FFF2-40B4-BE49-F238E27FC236}">
                <a16:creationId xmlns:a16="http://schemas.microsoft.com/office/drawing/2014/main" id="{79630C69-6639-7196-1E96-39E256F95322}"/>
              </a:ext>
            </a:extLst>
          </p:cNvPr>
          <p:cNvSpPr>
            <a:spLocks noGrp="1"/>
          </p:cNvSpPr>
          <p:nvPr>
            <p:ph type="body" sz="quarter" idx="3"/>
          </p:nvPr>
        </p:nvSpPr>
        <p:spPr>
          <a:xfrm>
            <a:off x="6424780" y="1635597"/>
            <a:ext cx="3899798" cy="713818"/>
          </a:xfrm>
        </p:spPr>
        <p:txBody>
          <a:bodyPr/>
          <a:lstStyle/>
          <a:p>
            <a:r>
              <a:rPr lang="en-NZ" dirty="0">
                <a:solidFill>
                  <a:schemeClr val="accent4">
                    <a:lumMod val="40000"/>
                    <a:lumOff val="60000"/>
                  </a:schemeClr>
                </a:solidFill>
              </a:rPr>
              <a:t>Unworkable configuration </a:t>
            </a:r>
          </a:p>
        </p:txBody>
      </p:sp>
      <p:pic>
        <p:nvPicPr>
          <p:cNvPr id="17" name="Content Placeholder 16" descr="A map of land with red lines&#10;&#10;Description automatically generated">
            <a:extLst>
              <a:ext uri="{FF2B5EF4-FFF2-40B4-BE49-F238E27FC236}">
                <a16:creationId xmlns:a16="http://schemas.microsoft.com/office/drawing/2014/main" id="{52D72BDC-B751-C790-D8B1-19304EFF1851}"/>
              </a:ext>
            </a:extLst>
          </p:cNvPr>
          <p:cNvPicPr>
            <a:picLocks noGrp="1" noChangeAspect="1"/>
          </p:cNvPicPr>
          <p:nvPr>
            <p:ph sz="quarter" idx="4"/>
          </p:nvPr>
        </p:nvPicPr>
        <p:blipFill>
          <a:blip r:embed="rId3"/>
          <a:srcRect t="5407"/>
          <a:stretch/>
        </p:blipFill>
        <p:spPr>
          <a:xfrm>
            <a:off x="6424780" y="2461851"/>
            <a:ext cx="4530855" cy="4156232"/>
          </a:xfrm>
        </p:spPr>
      </p:pic>
      <p:sp>
        <p:nvSpPr>
          <p:cNvPr id="18" name="Title 6">
            <a:extLst>
              <a:ext uri="{FF2B5EF4-FFF2-40B4-BE49-F238E27FC236}">
                <a16:creationId xmlns:a16="http://schemas.microsoft.com/office/drawing/2014/main" id="{D815C4A8-76A0-492E-3DEB-DE53194BEB97}"/>
              </a:ext>
            </a:extLst>
          </p:cNvPr>
          <p:cNvSpPr>
            <a:spLocks noGrp="1"/>
          </p:cNvSpPr>
          <p:nvPr>
            <p:ph type="title"/>
          </p:nvPr>
        </p:nvSpPr>
        <p:spPr>
          <a:xfrm>
            <a:off x="2609873" y="805818"/>
            <a:ext cx="7956560" cy="615576"/>
          </a:xfrm>
        </p:spPr>
        <p:txBody>
          <a:bodyPr>
            <a:normAutofit fontScale="90000"/>
          </a:bodyPr>
          <a:lstStyle/>
          <a:p>
            <a:pPr algn="ctr"/>
            <a:r>
              <a:rPr lang="en-NZ" dirty="0">
                <a:solidFill>
                  <a:schemeClr val="accent6">
                    <a:lumMod val="75000"/>
                  </a:schemeClr>
                </a:solidFill>
              </a:rPr>
              <a:t>Practical impact of high erosion risk class. </a:t>
            </a:r>
          </a:p>
        </p:txBody>
      </p:sp>
    </p:spTree>
    <p:extLst>
      <p:ext uri="{BB962C8B-B14F-4D97-AF65-F5344CB8AC3E}">
        <p14:creationId xmlns:p14="http://schemas.microsoft.com/office/powerpoint/2010/main" val="306205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F0EB5-F315-4270-144A-442C17DFB0DF}"/>
              </a:ext>
            </a:extLst>
          </p:cNvPr>
          <p:cNvSpPr>
            <a:spLocks noGrp="1"/>
          </p:cNvSpPr>
          <p:nvPr>
            <p:ph type="title"/>
          </p:nvPr>
        </p:nvSpPr>
        <p:spPr>
          <a:xfrm>
            <a:off x="2618926" y="727878"/>
            <a:ext cx="7956560" cy="633683"/>
          </a:xfrm>
        </p:spPr>
        <p:txBody>
          <a:bodyPr/>
          <a:lstStyle/>
          <a:p>
            <a:pPr algn="ctr"/>
            <a:r>
              <a:rPr lang="en-NZ" dirty="0">
                <a:solidFill>
                  <a:schemeClr val="accent6">
                    <a:lumMod val="75000"/>
                  </a:schemeClr>
                </a:solidFill>
              </a:rPr>
              <a:t>Issues arising – Erosion risk mapping</a:t>
            </a:r>
          </a:p>
        </p:txBody>
      </p:sp>
      <p:sp>
        <p:nvSpPr>
          <p:cNvPr id="6" name="Text Placeholder 5">
            <a:extLst>
              <a:ext uri="{FF2B5EF4-FFF2-40B4-BE49-F238E27FC236}">
                <a16:creationId xmlns:a16="http://schemas.microsoft.com/office/drawing/2014/main" id="{867972BA-5CB8-7230-934B-3132CA494F56}"/>
              </a:ext>
            </a:extLst>
          </p:cNvPr>
          <p:cNvSpPr>
            <a:spLocks noGrp="1"/>
          </p:cNvSpPr>
          <p:nvPr>
            <p:ph type="body" idx="1"/>
          </p:nvPr>
        </p:nvSpPr>
        <p:spPr>
          <a:xfrm>
            <a:off x="1387067" y="1439501"/>
            <a:ext cx="3896467" cy="428535"/>
          </a:xfrm>
        </p:spPr>
        <p:txBody>
          <a:bodyPr/>
          <a:lstStyle/>
          <a:p>
            <a:r>
              <a:rPr lang="en-NZ" dirty="0">
                <a:solidFill>
                  <a:schemeClr val="accent4">
                    <a:lumMod val="60000"/>
                    <a:lumOff val="40000"/>
                  </a:schemeClr>
                </a:solidFill>
              </a:rPr>
              <a:t>Practical Management </a:t>
            </a:r>
          </a:p>
        </p:txBody>
      </p:sp>
      <p:sp>
        <p:nvSpPr>
          <p:cNvPr id="7" name="Content Placeholder 6">
            <a:extLst>
              <a:ext uri="{FF2B5EF4-FFF2-40B4-BE49-F238E27FC236}">
                <a16:creationId xmlns:a16="http://schemas.microsoft.com/office/drawing/2014/main" id="{ED289C49-AE93-8A46-B391-FF622B7EF868}"/>
              </a:ext>
            </a:extLst>
          </p:cNvPr>
          <p:cNvSpPr>
            <a:spLocks noGrp="1"/>
          </p:cNvSpPr>
          <p:nvPr>
            <p:ph sz="half" idx="2"/>
          </p:nvPr>
        </p:nvSpPr>
        <p:spPr>
          <a:xfrm>
            <a:off x="1269372" y="1918532"/>
            <a:ext cx="9893551" cy="1647138"/>
          </a:xfrm>
        </p:spPr>
        <p:txBody>
          <a:bodyPr>
            <a:normAutofit/>
          </a:bodyPr>
          <a:lstStyle/>
          <a:p>
            <a:pPr>
              <a:spcBef>
                <a:spcPts val="600"/>
              </a:spcBef>
              <a:spcAft>
                <a:spcPts val="0"/>
              </a:spcAft>
            </a:pPr>
            <a:r>
              <a:rPr lang="en-NZ" sz="1200" dirty="0"/>
              <a:t>Erosion zones likely a poor predictor of landsliding, and sediment connectivity/ delivery.</a:t>
            </a:r>
          </a:p>
          <a:p>
            <a:pPr>
              <a:spcBef>
                <a:spcPts val="600"/>
              </a:spcBef>
              <a:spcAft>
                <a:spcPts val="0"/>
              </a:spcAft>
            </a:pPr>
            <a:r>
              <a:rPr lang="en-NZ" sz="1200" dirty="0"/>
              <a:t>Small isolated pixels costly to work around – both roads and harvesting + consent multiplier.</a:t>
            </a:r>
          </a:p>
          <a:p>
            <a:pPr>
              <a:spcBef>
                <a:spcPts val="600"/>
              </a:spcBef>
              <a:spcAft>
                <a:spcPts val="0"/>
              </a:spcAft>
            </a:pPr>
            <a:r>
              <a:rPr lang="en-NZ" sz="1200" dirty="0"/>
              <a:t>Multiple small retirement patches vulnerable – prone to weeds, wind, edge damage.</a:t>
            </a:r>
          </a:p>
          <a:p>
            <a:pPr>
              <a:spcBef>
                <a:spcPts val="600"/>
              </a:spcBef>
              <a:spcAft>
                <a:spcPts val="0"/>
              </a:spcAft>
            </a:pPr>
            <a:r>
              <a:rPr lang="en-NZ" sz="1200" dirty="0"/>
              <a:t>Significant retirement patches render whole blocks operationally non-viable.</a:t>
            </a:r>
          </a:p>
          <a:p>
            <a:pPr>
              <a:spcBef>
                <a:spcPts val="600"/>
              </a:spcBef>
              <a:spcAft>
                <a:spcPts val="0"/>
              </a:spcAft>
            </a:pPr>
            <a:r>
              <a:rPr lang="en-NZ" sz="1200" dirty="0"/>
              <a:t>Much of estate area is NES-PF “moderate erosion risk”.  Efficacy of additive PC1 vs NES-CF,  Justification for stringency not established.</a:t>
            </a:r>
          </a:p>
        </p:txBody>
      </p:sp>
      <p:sp>
        <p:nvSpPr>
          <p:cNvPr id="8" name="Text Placeholder 7">
            <a:extLst>
              <a:ext uri="{FF2B5EF4-FFF2-40B4-BE49-F238E27FC236}">
                <a16:creationId xmlns:a16="http://schemas.microsoft.com/office/drawing/2014/main" id="{E3D5CA55-0D07-3E90-C9BD-9447F88162B6}"/>
              </a:ext>
            </a:extLst>
          </p:cNvPr>
          <p:cNvSpPr>
            <a:spLocks noGrp="1"/>
          </p:cNvSpPr>
          <p:nvPr>
            <p:ph type="body" sz="quarter" idx="3"/>
          </p:nvPr>
        </p:nvSpPr>
        <p:spPr>
          <a:xfrm>
            <a:off x="1387067" y="3351402"/>
            <a:ext cx="3899798" cy="428535"/>
          </a:xfrm>
        </p:spPr>
        <p:txBody>
          <a:bodyPr/>
          <a:lstStyle/>
          <a:p>
            <a:r>
              <a:rPr lang="en-NZ" dirty="0">
                <a:solidFill>
                  <a:schemeClr val="accent4">
                    <a:lumMod val="60000"/>
                    <a:lumOff val="40000"/>
                  </a:schemeClr>
                </a:solidFill>
              </a:rPr>
              <a:t>Emission Trading</a:t>
            </a:r>
          </a:p>
        </p:txBody>
      </p:sp>
      <p:sp>
        <p:nvSpPr>
          <p:cNvPr id="9" name="Content Placeholder 8">
            <a:extLst>
              <a:ext uri="{FF2B5EF4-FFF2-40B4-BE49-F238E27FC236}">
                <a16:creationId xmlns:a16="http://schemas.microsoft.com/office/drawing/2014/main" id="{3CA6D70F-F0C0-BB3E-ED6F-A616F567AF58}"/>
              </a:ext>
            </a:extLst>
          </p:cNvPr>
          <p:cNvSpPr>
            <a:spLocks noGrp="1"/>
          </p:cNvSpPr>
          <p:nvPr>
            <p:ph sz="quarter" idx="4"/>
          </p:nvPr>
        </p:nvSpPr>
        <p:spPr>
          <a:xfrm>
            <a:off x="1255414" y="3731537"/>
            <a:ext cx="9549519" cy="1125976"/>
          </a:xfrm>
        </p:spPr>
        <p:txBody>
          <a:bodyPr>
            <a:noAutofit/>
          </a:bodyPr>
          <a:lstStyle/>
          <a:p>
            <a:pPr>
              <a:spcBef>
                <a:spcPts val="600"/>
              </a:spcBef>
              <a:spcAft>
                <a:spcPts val="0"/>
              </a:spcAft>
            </a:pPr>
            <a:r>
              <a:rPr lang="en-NZ" sz="1200" dirty="0"/>
              <a:t>Forests must be replanted or deregistered.</a:t>
            </a:r>
          </a:p>
          <a:p>
            <a:pPr>
              <a:spcBef>
                <a:spcPts val="600"/>
              </a:spcBef>
              <a:spcAft>
                <a:spcPts val="0"/>
              </a:spcAft>
            </a:pPr>
            <a:r>
              <a:rPr lang="en-NZ" sz="1200" dirty="0"/>
              <a:t>Or land use change – to native to avoid penalties.</a:t>
            </a:r>
          </a:p>
          <a:p>
            <a:pPr>
              <a:spcBef>
                <a:spcPts val="600"/>
              </a:spcBef>
              <a:spcAft>
                <a:spcPts val="0"/>
              </a:spcAft>
            </a:pPr>
            <a:r>
              <a:rPr lang="en-NZ" sz="1200" dirty="0"/>
              <a:t>Native regeneration must meet minimum thresholds </a:t>
            </a:r>
            <a:r>
              <a:rPr lang="en-NZ" sz="1200" dirty="0" err="1"/>
              <a:t>incl</a:t>
            </a:r>
            <a:r>
              <a:rPr lang="en-NZ" sz="1200" dirty="0"/>
              <a:t> 5 m height by yr 20.  Many sites are harsh for native tree species. </a:t>
            </a:r>
          </a:p>
          <a:p>
            <a:pPr>
              <a:spcBef>
                <a:spcPts val="600"/>
              </a:spcBef>
              <a:spcAft>
                <a:spcPts val="0"/>
              </a:spcAft>
            </a:pPr>
            <a:r>
              <a:rPr lang="en-NZ" sz="1200" dirty="0"/>
              <a:t>Penalties =$10,000’s/ha  </a:t>
            </a:r>
          </a:p>
        </p:txBody>
      </p:sp>
      <p:sp>
        <p:nvSpPr>
          <p:cNvPr id="10" name="Text Placeholder 7">
            <a:extLst>
              <a:ext uri="{FF2B5EF4-FFF2-40B4-BE49-F238E27FC236}">
                <a16:creationId xmlns:a16="http://schemas.microsoft.com/office/drawing/2014/main" id="{D2E90578-7620-716C-F2BD-C551D8FD8680}"/>
              </a:ext>
            </a:extLst>
          </p:cNvPr>
          <p:cNvSpPr txBox="1">
            <a:spLocks/>
          </p:cNvSpPr>
          <p:nvPr/>
        </p:nvSpPr>
        <p:spPr>
          <a:xfrm>
            <a:off x="1452850" y="4917115"/>
            <a:ext cx="3899798" cy="42853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Clr>
                <a:schemeClr val="accent6"/>
              </a:buClr>
              <a:buSzPct val="90000"/>
              <a:buFont typeface="Wingdings" panose="05000000000000000000" pitchFamily="2" charset="2"/>
              <a:buNone/>
              <a:defRPr sz="2200" b="0" kern="1200" cap="none" baseline="0">
                <a:solidFill>
                  <a:schemeClr val="accent6"/>
                </a:solidFill>
                <a:effectLst/>
                <a:latin typeface="+mn-lt"/>
                <a:ea typeface="+mn-ea"/>
                <a:cs typeface="+mn-cs"/>
              </a:defRPr>
            </a:lvl1pPr>
            <a:lvl2pPr marL="457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9pPr>
          </a:lstStyle>
          <a:p>
            <a:r>
              <a:rPr lang="en-NZ" dirty="0">
                <a:solidFill>
                  <a:schemeClr val="accent4">
                    <a:lumMod val="60000"/>
                    <a:lumOff val="40000"/>
                  </a:schemeClr>
                </a:solidFill>
              </a:rPr>
              <a:t>Costs – who pays?</a:t>
            </a:r>
          </a:p>
        </p:txBody>
      </p:sp>
      <p:sp>
        <p:nvSpPr>
          <p:cNvPr id="11" name="Content Placeholder 8">
            <a:extLst>
              <a:ext uri="{FF2B5EF4-FFF2-40B4-BE49-F238E27FC236}">
                <a16:creationId xmlns:a16="http://schemas.microsoft.com/office/drawing/2014/main" id="{AE4327D1-22EF-43FF-7C69-0C7EF3A86734}"/>
              </a:ext>
            </a:extLst>
          </p:cNvPr>
          <p:cNvSpPr txBox="1">
            <a:spLocks/>
          </p:cNvSpPr>
          <p:nvPr/>
        </p:nvSpPr>
        <p:spPr>
          <a:xfrm>
            <a:off x="1269372" y="5337772"/>
            <a:ext cx="9653256" cy="1352739"/>
          </a:xfrm>
          <a:prstGeom prst="rect">
            <a:avLst/>
          </a:prstGeom>
        </p:spPr>
        <p:txBody>
          <a:bodyPr vert="horz" lIns="91440" tIns="45720" rIns="91440" bIns="45720" rtlCol="0">
            <a:normAutofit fontScale="850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spcBef>
                <a:spcPts val="600"/>
              </a:spcBef>
              <a:spcAft>
                <a:spcPts val="0"/>
              </a:spcAft>
            </a:pPr>
            <a:r>
              <a:rPr lang="en-NZ" sz="1200" dirty="0"/>
              <a:t>Post harvest retirement and native replant – ongoing native management?</a:t>
            </a:r>
          </a:p>
          <a:p>
            <a:pPr>
              <a:spcBef>
                <a:spcPts val="600"/>
              </a:spcBef>
              <a:spcAft>
                <a:spcPts val="0"/>
              </a:spcAft>
            </a:pPr>
            <a:r>
              <a:rPr lang="en-NZ" sz="1200" dirty="0"/>
              <a:t>Long term weed control / fire risk  - Gorse/broom big invaders.</a:t>
            </a:r>
          </a:p>
          <a:p>
            <a:pPr>
              <a:spcBef>
                <a:spcPts val="600"/>
              </a:spcBef>
              <a:spcAft>
                <a:spcPts val="0"/>
              </a:spcAft>
            </a:pPr>
            <a:r>
              <a:rPr lang="en-NZ" sz="1200" dirty="0"/>
              <a:t>Rates relief potentially negligible if land values decline.</a:t>
            </a:r>
          </a:p>
          <a:p>
            <a:pPr>
              <a:spcBef>
                <a:spcPts val="600"/>
              </a:spcBef>
              <a:spcAft>
                <a:spcPts val="0"/>
              </a:spcAft>
            </a:pPr>
            <a:r>
              <a:rPr lang="en-NZ" sz="1200" dirty="0"/>
              <a:t>Financial assistance is a matter of Council policy and LTPs – not locked in.</a:t>
            </a:r>
          </a:p>
          <a:p>
            <a:pPr>
              <a:spcBef>
                <a:spcPts val="600"/>
              </a:spcBef>
              <a:spcAft>
                <a:spcPts val="0"/>
              </a:spcAft>
            </a:pPr>
            <a:r>
              <a:rPr lang="en-NZ" sz="1200" dirty="0"/>
              <a:t>CFG </a:t>
            </a:r>
            <a:r>
              <a:rPr lang="en-NZ" sz="1200"/>
              <a:t>believe matters </a:t>
            </a:r>
            <a:r>
              <a:rPr lang="en-NZ" sz="1200" dirty="0"/>
              <a:t>inadequately addressed in cost benefit evaluation </a:t>
            </a:r>
            <a:r>
              <a:rPr lang="en-NZ" sz="1200" dirty="0" err="1"/>
              <a:t>Secn</a:t>
            </a:r>
            <a:r>
              <a:rPr lang="en-NZ" sz="1200" dirty="0"/>
              <a:t> 32.  Recent case: Rayonier NZ LTD and Port Blakely Ltd  Vs Canterbury Regional Council is relevant. (Hearing 2 matter)</a:t>
            </a:r>
            <a:endParaRPr lang="en-NZ" sz="1400" dirty="0"/>
          </a:p>
          <a:p>
            <a:pPr>
              <a:spcBef>
                <a:spcPts val="600"/>
              </a:spcBef>
              <a:spcAft>
                <a:spcPts val="0"/>
              </a:spcAft>
            </a:pPr>
            <a:endParaRPr lang="en-NZ" sz="1200" dirty="0"/>
          </a:p>
        </p:txBody>
      </p:sp>
    </p:spTree>
    <p:extLst>
      <p:ext uri="{BB962C8B-B14F-4D97-AF65-F5344CB8AC3E}">
        <p14:creationId xmlns:p14="http://schemas.microsoft.com/office/powerpoint/2010/main" val="56264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AE9253-7CCD-75BE-55C7-7C58060340DA}"/>
              </a:ext>
            </a:extLst>
          </p:cNvPr>
          <p:cNvSpPr>
            <a:spLocks noGrp="1"/>
          </p:cNvSpPr>
          <p:nvPr>
            <p:ph type="title"/>
          </p:nvPr>
        </p:nvSpPr>
        <p:spPr>
          <a:xfrm>
            <a:off x="2611808" y="808057"/>
            <a:ext cx="7958331" cy="613338"/>
          </a:xfrm>
        </p:spPr>
        <p:txBody>
          <a:bodyPr/>
          <a:lstStyle/>
          <a:p>
            <a:pPr algn="ctr"/>
            <a:r>
              <a:rPr lang="en-NZ" dirty="0">
                <a:solidFill>
                  <a:schemeClr val="accent6">
                    <a:lumMod val="75000"/>
                  </a:schemeClr>
                </a:solidFill>
              </a:rPr>
              <a:t>Concluding Statement</a:t>
            </a:r>
          </a:p>
        </p:txBody>
      </p:sp>
      <p:sp>
        <p:nvSpPr>
          <p:cNvPr id="10" name="Content Placeholder 9">
            <a:extLst>
              <a:ext uri="{FF2B5EF4-FFF2-40B4-BE49-F238E27FC236}">
                <a16:creationId xmlns:a16="http://schemas.microsoft.com/office/drawing/2014/main" id="{9698F550-0AC5-AC8D-EF61-01BA74F266AB}"/>
              </a:ext>
            </a:extLst>
          </p:cNvPr>
          <p:cNvSpPr>
            <a:spLocks noGrp="1"/>
          </p:cNvSpPr>
          <p:nvPr>
            <p:ph idx="1"/>
          </p:nvPr>
        </p:nvSpPr>
        <p:spPr/>
        <p:txBody>
          <a:bodyPr>
            <a:normAutofit fontScale="85000" lnSpcReduction="20000"/>
          </a:bodyPr>
          <a:lstStyle/>
          <a:p>
            <a:r>
              <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rPr>
              <a:t>PC1 represents a material deviation from the recommendations and signals arising from the work of the </a:t>
            </a:r>
            <a:r>
              <a:rPr kumimoji="0" lang="en-NZ" sz="1800" b="0" i="0" u="none" strike="noStrike" kern="1200" cap="none" spc="0" normalizeH="0" baseline="0" noProof="0" dirty="0" err="1">
                <a:ln>
                  <a:noFill/>
                </a:ln>
                <a:solidFill>
                  <a:prstClr val="white"/>
                </a:solidFill>
                <a:effectLst/>
                <a:uLnTx/>
                <a:uFillTx/>
                <a:latin typeface="Arial" panose="020B0604020202020204"/>
                <a:ea typeface="+mn-ea"/>
                <a:cs typeface="+mn-cs"/>
              </a:rPr>
              <a:t>Whaitua</a:t>
            </a:r>
            <a:r>
              <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rPr>
              <a:t> committees.</a:t>
            </a:r>
          </a:p>
          <a:p>
            <a:r>
              <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rPr>
              <a:t>CFG do not believe that GWRC has sufficient justification to call on NES-PF Regulation 6 to incorporate significant stringency for rules on forestry.</a:t>
            </a:r>
          </a:p>
          <a:p>
            <a:r>
              <a:rPr lang="en-NZ" sz="1800" dirty="0">
                <a:solidFill>
                  <a:prstClr val="white"/>
                </a:solidFill>
                <a:latin typeface="Arial" panose="020B0604020202020204"/>
              </a:rPr>
              <a:t>CFG believe the </a:t>
            </a:r>
            <a:r>
              <a:rPr lang="en-NZ" sz="1800" dirty="0" err="1">
                <a:solidFill>
                  <a:prstClr val="white"/>
                </a:solidFill>
              </a:rPr>
              <a:t>unsignalled</a:t>
            </a:r>
            <a:r>
              <a:rPr lang="en-NZ" sz="1800" dirty="0">
                <a:solidFill>
                  <a:prstClr val="white"/>
                </a:solidFill>
              </a:rPr>
              <a:t> </a:t>
            </a:r>
            <a:r>
              <a:rPr lang="en-NZ" sz="1800" dirty="0">
                <a:solidFill>
                  <a:prstClr val="white"/>
                </a:solidFill>
                <a:latin typeface="Arial" panose="020B0604020202020204"/>
              </a:rPr>
              <a:t>(relative to the </a:t>
            </a:r>
            <a:r>
              <a:rPr lang="en-NZ" sz="1800" dirty="0" err="1">
                <a:solidFill>
                  <a:prstClr val="white"/>
                </a:solidFill>
                <a:latin typeface="Arial" panose="020B0604020202020204"/>
              </a:rPr>
              <a:t>Whaitua</a:t>
            </a:r>
            <a:r>
              <a:rPr lang="en-NZ" sz="1800" dirty="0">
                <a:solidFill>
                  <a:prstClr val="white"/>
                </a:solidFill>
                <a:latin typeface="Arial" panose="020B0604020202020204"/>
              </a:rPr>
              <a:t> deliberations), PC1 changes, impose significant potential value loss, asset stranding and high ongoing costs, the environmental justifications of which are poorly established.</a:t>
            </a:r>
          </a:p>
          <a:p>
            <a:r>
              <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rPr>
              <a:t>All these matters are directly relevant to </a:t>
            </a:r>
            <a:r>
              <a:rPr lang="en-NZ" sz="1800" dirty="0">
                <a:solidFill>
                  <a:prstClr val="white"/>
                </a:solidFill>
                <a:latin typeface="Arial" panose="020B0604020202020204"/>
              </a:rPr>
              <a:t>GWRC’s obligations in terms of consultation and exercising Regulation 6 of the NES-CF and </a:t>
            </a:r>
            <a:r>
              <a:rPr lang="en-NZ" sz="1800" dirty="0" err="1">
                <a:solidFill>
                  <a:prstClr val="white"/>
                </a:solidFill>
                <a:latin typeface="Arial" panose="020B0604020202020204"/>
              </a:rPr>
              <a:t>Secn</a:t>
            </a:r>
            <a:r>
              <a:rPr lang="en-NZ" sz="1800" dirty="0">
                <a:solidFill>
                  <a:prstClr val="white"/>
                </a:solidFill>
                <a:latin typeface="Arial" panose="020B0604020202020204"/>
              </a:rPr>
              <a:t> 32 analysis, matters to be further expanded in future hearings.</a:t>
            </a:r>
          </a:p>
          <a:p>
            <a:r>
              <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rPr>
              <a:t>In seeking relief, CFG take the view that GWRC need to undertake a significant review of its approach to regulation of forestry, working with the industry and the scope of the NES-CF. </a:t>
            </a:r>
            <a:endParaRPr kumimoji="0" lang="en-NZ" sz="2400" b="0" i="0" u="none" strike="noStrike" kern="1200" cap="none" spc="0" normalizeH="0" baseline="0" noProof="0" dirty="0">
              <a:ln>
                <a:noFill/>
              </a:ln>
              <a:solidFill>
                <a:prstClr val="white"/>
              </a:solidFill>
              <a:effectLst/>
              <a:uLnTx/>
              <a:uFillTx/>
              <a:latin typeface="Arial" panose="020B0604020202020204"/>
              <a:ea typeface="+mn-ea"/>
              <a:cs typeface="+mn-cs"/>
            </a:endParaRPr>
          </a:p>
          <a:p>
            <a:endParaRPr lang="en-NZ" dirty="0"/>
          </a:p>
        </p:txBody>
      </p:sp>
    </p:spTree>
    <p:extLst>
      <p:ext uri="{BB962C8B-B14F-4D97-AF65-F5344CB8AC3E}">
        <p14:creationId xmlns:p14="http://schemas.microsoft.com/office/powerpoint/2010/main" val="94013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EFF57F-CA25-B853-12DE-C124B23ECB03}"/>
              </a:ext>
            </a:extLst>
          </p:cNvPr>
          <p:cNvSpPr>
            <a:spLocks noGrp="1"/>
          </p:cNvSpPr>
          <p:nvPr>
            <p:ph type="title"/>
          </p:nvPr>
        </p:nvSpPr>
        <p:spPr/>
        <p:txBody>
          <a:bodyPr/>
          <a:lstStyle/>
          <a:p>
            <a:pPr algn="ctr"/>
            <a:r>
              <a:rPr lang="en-NZ" dirty="0"/>
              <a:t>Introduction </a:t>
            </a:r>
          </a:p>
        </p:txBody>
      </p:sp>
      <p:sp>
        <p:nvSpPr>
          <p:cNvPr id="5" name="Text Placeholder 4">
            <a:extLst>
              <a:ext uri="{FF2B5EF4-FFF2-40B4-BE49-F238E27FC236}">
                <a16:creationId xmlns:a16="http://schemas.microsoft.com/office/drawing/2014/main" id="{270F71CE-25DE-7CBA-91EE-9A26A0AEB445}"/>
              </a:ext>
            </a:extLst>
          </p:cNvPr>
          <p:cNvSpPr>
            <a:spLocks noGrp="1"/>
          </p:cNvSpPr>
          <p:nvPr>
            <p:ph type="body" idx="1"/>
          </p:nvPr>
        </p:nvSpPr>
        <p:spPr>
          <a:xfrm>
            <a:off x="1285593" y="1611232"/>
            <a:ext cx="5217315" cy="713818"/>
          </a:xfrm>
        </p:spPr>
        <p:txBody>
          <a:bodyPr/>
          <a:lstStyle/>
          <a:p>
            <a:r>
              <a:rPr lang="en-NZ" dirty="0"/>
              <a:t>Who is China National Forest Group  (CFG)</a:t>
            </a:r>
          </a:p>
        </p:txBody>
      </p:sp>
      <p:sp>
        <p:nvSpPr>
          <p:cNvPr id="6" name="Content Placeholder 5">
            <a:extLst>
              <a:ext uri="{FF2B5EF4-FFF2-40B4-BE49-F238E27FC236}">
                <a16:creationId xmlns:a16="http://schemas.microsoft.com/office/drawing/2014/main" id="{5FE5129E-D371-3428-10BD-99A382F8FBD8}"/>
              </a:ext>
            </a:extLst>
          </p:cNvPr>
          <p:cNvSpPr>
            <a:spLocks noGrp="1"/>
          </p:cNvSpPr>
          <p:nvPr>
            <p:ph sz="half" idx="2"/>
          </p:nvPr>
        </p:nvSpPr>
        <p:spPr>
          <a:xfrm>
            <a:off x="1285593" y="2417567"/>
            <a:ext cx="5214472" cy="4137142"/>
          </a:xfrm>
        </p:spPr>
        <p:txBody>
          <a:bodyPr>
            <a:normAutofit fontScale="92500" lnSpcReduction="20000"/>
          </a:bodyPr>
          <a:lstStyle/>
          <a:p>
            <a:r>
              <a:rPr lang="en-NZ" dirty="0"/>
              <a:t>Purchased the Cutting Rights to all the exotic plantation forests previously owned by GWRC.</a:t>
            </a:r>
          </a:p>
          <a:p>
            <a:r>
              <a:rPr lang="en-NZ" dirty="0"/>
              <a:t>These forests are located in lower and Upper Hutt, Porirua/Kapiti and Wairarapa areas.</a:t>
            </a:r>
          </a:p>
          <a:p>
            <a:r>
              <a:rPr lang="en-NZ" dirty="0"/>
              <a:t>All local management rests with Forest 360 – locally based in  </a:t>
            </a:r>
            <a:r>
              <a:rPr lang="en-NZ" dirty="0" err="1"/>
              <a:t>Porirua,Fielding</a:t>
            </a:r>
            <a:r>
              <a:rPr lang="en-NZ" dirty="0"/>
              <a:t> and Masterton.</a:t>
            </a:r>
          </a:p>
          <a:p>
            <a:r>
              <a:rPr lang="en-NZ" dirty="0"/>
              <a:t>Total NZ area owned by CFG= 29,925ha.</a:t>
            </a:r>
          </a:p>
          <a:p>
            <a:r>
              <a:rPr lang="en-NZ" dirty="0"/>
              <a:t>Ex GWRC forest area cutting rights= 3,600.</a:t>
            </a:r>
          </a:p>
        </p:txBody>
      </p:sp>
      <p:sp>
        <p:nvSpPr>
          <p:cNvPr id="7" name="Text Placeholder 6">
            <a:extLst>
              <a:ext uri="{FF2B5EF4-FFF2-40B4-BE49-F238E27FC236}">
                <a16:creationId xmlns:a16="http://schemas.microsoft.com/office/drawing/2014/main" id="{4E0052F5-6871-F0C1-05DD-0E88CBC74BAD}"/>
              </a:ext>
            </a:extLst>
          </p:cNvPr>
          <p:cNvSpPr>
            <a:spLocks noGrp="1"/>
          </p:cNvSpPr>
          <p:nvPr>
            <p:ph type="body" sz="quarter" idx="3"/>
          </p:nvPr>
        </p:nvSpPr>
        <p:spPr>
          <a:xfrm>
            <a:off x="6584771" y="1594095"/>
            <a:ext cx="3899798" cy="406721"/>
          </a:xfrm>
        </p:spPr>
        <p:txBody>
          <a:bodyPr/>
          <a:lstStyle/>
          <a:p>
            <a:r>
              <a:rPr lang="en-NZ" dirty="0"/>
              <a:t>Presenter </a:t>
            </a:r>
          </a:p>
        </p:txBody>
      </p:sp>
      <p:sp>
        <p:nvSpPr>
          <p:cNvPr id="8" name="Content Placeholder 7">
            <a:extLst>
              <a:ext uri="{FF2B5EF4-FFF2-40B4-BE49-F238E27FC236}">
                <a16:creationId xmlns:a16="http://schemas.microsoft.com/office/drawing/2014/main" id="{E6B28695-BDAC-3627-DC18-ED18B56B4E07}"/>
              </a:ext>
            </a:extLst>
          </p:cNvPr>
          <p:cNvSpPr>
            <a:spLocks noGrp="1"/>
          </p:cNvSpPr>
          <p:nvPr>
            <p:ph sz="quarter" idx="4"/>
          </p:nvPr>
        </p:nvSpPr>
        <p:spPr>
          <a:xfrm>
            <a:off x="6584771" y="2417566"/>
            <a:ext cx="3899798" cy="3512453"/>
          </a:xfrm>
        </p:spPr>
        <p:txBody>
          <a:bodyPr>
            <a:normAutofit fontScale="92500" lnSpcReduction="20000"/>
          </a:bodyPr>
          <a:lstStyle/>
          <a:p>
            <a:r>
              <a:rPr lang="en-NZ" dirty="0"/>
              <a:t>Christopher (Kit) Richards</a:t>
            </a:r>
          </a:p>
          <a:p>
            <a:r>
              <a:rPr lang="en-NZ" dirty="0"/>
              <a:t>47 yrs involvement in industry.</a:t>
            </a:r>
          </a:p>
          <a:p>
            <a:r>
              <a:rPr lang="en-NZ" dirty="0"/>
              <a:t>20yrs Environment Manager PF Olsen Ltd –Exposure in all regions of NZ including initial period post GWRC sale of forest cutting rights.</a:t>
            </a:r>
          </a:p>
          <a:p>
            <a:r>
              <a:rPr lang="en-NZ" dirty="0"/>
              <a:t>NZIF Registered Forestry Consultant (RMNZIF &amp; FNZIF).</a:t>
            </a:r>
          </a:p>
          <a:p>
            <a:endParaRPr lang="en-NZ" dirty="0"/>
          </a:p>
          <a:p>
            <a:endParaRPr lang="en-NZ" dirty="0"/>
          </a:p>
        </p:txBody>
      </p:sp>
    </p:spTree>
    <p:extLst>
      <p:ext uri="{BB962C8B-B14F-4D97-AF65-F5344CB8AC3E}">
        <p14:creationId xmlns:p14="http://schemas.microsoft.com/office/powerpoint/2010/main" val="13037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F11484-0FA3-CD80-575B-1400ADF18D14}"/>
              </a:ext>
            </a:extLst>
          </p:cNvPr>
          <p:cNvSpPr>
            <a:spLocks noGrp="1"/>
          </p:cNvSpPr>
          <p:nvPr>
            <p:ph type="title"/>
          </p:nvPr>
        </p:nvSpPr>
        <p:spPr>
          <a:xfrm>
            <a:off x="1222954" y="376116"/>
            <a:ext cx="2664361" cy="841912"/>
          </a:xfrm>
        </p:spPr>
        <p:txBody>
          <a:bodyPr>
            <a:normAutofit fontScale="90000"/>
          </a:bodyPr>
          <a:lstStyle/>
          <a:p>
            <a:r>
              <a:rPr lang="en-NZ" sz="2800" dirty="0">
                <a:solidFill>
                  <a:schemeClr val="accent4">
                    <a:lumMod val="60000"/>
                    <a:lumOff val="40000"/>
                  </a:schemeClr>
                </a:solidFill>
              </a:rPr>
              <a:t>Affected CFG Forests </a:t>
            </a:r>
          </a:p>
        </p:txBody>
      </p:sp>
      <p:sp>
        <p:nvSpPr>
          <p:cNvPr id="11" name="Content Placeholder 10">
            <a:extLst>
              <a:ext uri="{FF2B5EF4-FFF2-40B4-BE49-F238E27FC236}">
                <a16:creationId xmlns:a16="http://schemas.microsoft.com/office/drawing/2014/main" id="{A58C32B2-B0B2-ADA9-C8D1-8FA62F720905}"/>
              </a:ext>
            </a:extLst>
          </p:cNvPr>
          <p:cNvSpPr>
            <a:spLocks noGrp="1"/>
          </p:cNvSpPr>
          <p:nvPr>
            <p:ph idx="1"/>
          </p:nvPr>
        </p:nvSpPr>
        <p:spPr/>
        <p:txBody>
          <a:bodyPr/>
          <a:lstStyle/>
          <a:p>
            <a:endParaRPr lang="en-NZ"/>
          </a:p>
        </p:txBody>
      </p:sp>
      <p:sp>
        <p:nvSpPr>
          <p:cNvPr id="12" name="Text Placeholder 11">
            <a:extLst>
              <a:ext uri="{FF2B5EF4-FFF2-40B4-BE49-F238E27FC236}">
                <a16:creationId xmlns:a16="http://schemas.microsoft.com/office/drawing/2014/main" id="{BC35A34B-DD19-06FC-72C0-519537A72D2F}"/>
              </a:ext>
            </a:extLst>
          </p:cNvPr>
          <p:cNvSpPr>
            <a:spLocks noGrp="1"/>
          </p:cNvSpPr>
          <p:nvPr>
            <p:ph type="body" sz="half" idx="2"/>
          </p:nvPr>
        </p:nvSpPr>
        <p:spPr>
          <a:xfrm>
            <a:off x="1161664" y="1503195"/>
            <a:ext cx="2864151" cy="1508227"/>
          </a:xfrm>
        </p:spPr>
        <p:txBody>
          <a:bodyPr>
            <a:normAutofit fontScale="92500"/>
          </a:bodyPr>
          <a:lstStyle/>
          <a:p>
            <a:r>
              <a:rPr lang="en-NZ" sz="2000" u="sng" dirty="0"/>
              <a:t>Involved estate (net):</a:t>
            </a:r>
          </a:p>
          <a:p>
            <a:r>
              <a:rPr lang="en-NZ" dirty="0"/>
              <a:t>Te </a:t>
            </a:r>
            <a:r>
              <a:rPr lang="en-NZ" dirty="0" err="1"/>
              <a:t>Awarua</a:t>
            </a:r>
            <a:r>
              <a:rPr lang="en-NZ" dirty="0"/>
              <a:t>-o-Porirua = 244ha</a:t>
            </a:r>
          </a:p>
          <a:p>
            <a:r>
              <a:rPr lang="en-NZ" dirty="0"/>
              <a:t>Te Whanganui-a-Tara = 3,392</a:t>
            </a:r>
          </a:p>
        </p:txBody>
      </p:sp>
      <p:pic>
        <p:nvPicPr>
          <p:cNvPr id="9" name="Picture 8">
            <a:extLst>
              <a:ext uri="{FF2B5EF4-FFF2-40B4-BE49-F238E27FC236}">
                <a16:creationId xmlns:a16="http://schemas.microsoft.com/office/drawing/2014/main" id="{0D08B5DE-40F6-731C-C12C-C05218D36BB4}"/>
              </a:ext>
            </a:extLst>
          </p:cNvPr>
          <p:cNvPicPr>
            <a:picLocks noChangeAspect="1"/>
          </p:cNvPicPr>
          <p:nvPr/>
        </p:nvPicPr>
        <p:blipFill>
          <a:blip r:embed="rId2"/>
          <a:stretch>
            <a:fillRect/>
          </a:stretch>
        </p:blipFill>
        <p:spPr>
          <a:xfrm>
            <a:off x="4289930" y="389359"/>
            <a:ext cx="6702220" cy="5244127"/>
          </a:xfrm>
          <a:prstGeom prst="rect">
            <a:avLst/>
          </a:prstGeom>
        </p:spPr>
      </p:pic>
      <p:sp>
        <p:nvSpPr>
          <p:cNvPr id="13" name="Speech Bubble: Rectangle with Corners Rounded 12">
            <a:extLst>
              <a:ext uri="{FF2B5EF4-FFF2-40B4-BE49-F238E27FC236}">
                <a16:creationId xmlns:a16="http://schemas.microsoft.com/office/drawing/2014/main" id="{8B00DB7D-39EA-FC73-58A4-8D46E8668DA3}"/>
              </a:ext>
            </a:extLst>
          </p:cNvPr>
          <p:cNvSpPr/>
          <p:nvPr/>
        </p:nvSpPr>
        <p:spPr>
          <a:xfrm>
            <a:off x="4481465" y="2004291"/>
            <a:ext cx="1439044" cy="612648"/>
          </a:xfrm>
          <a:prstGeom prst="wedgeRoundRectCallout">
            <a:avLst>
              <a:gd name="adj1" fmla="val 67286"/>
              <a:gd name="adj2" fmla="val 1688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Te </a:t>
            </a:r>
            <a:r>
              <a:rPr lang="en-NZ" dirty="0" err="1"/>
              <a:t>Awarua</a:t>
            </a:r>
            <a:r>
              <a:rPr lang="en-NZ" dirty="0"/>
              <a:t>-o-Porirua</a:t>
            </a:r>
          </a:p>
        </p:txBody>
      </p:sp>
      <p:sp>
        <p:nvSpPr>
          <p:cNvPr id="14" name="Speech Bubble: Rectangle with Corners Rounded 13">
            <a:extLst>
              <a:ext uri="{FF2B5EF4-FFF2-40B4-BE49-F238E27FC236}">
                <a16:creationId xmlns:a16="http://schemas.microsoft.com/office/drawing/2014/main" id="{F1BA9386-49F5-DCC3-A619-BE8AC3F4BCB3}"/>
              </a:ext>
            </a:extLst>
          </p:cNvPr>
          <p:cNvSpPr/>
          <p:nvPr/>
        </p:nvSpPr>
        <p:spPr>
          <a:xfrm>
            <a:off x="8854289" y="1035082"/>
            <a:ext cx="1971690" cy="612648"/>
          </a:xfrm>
          <a:prstGeom prst="wedgeRoundRectCallout">
            <a:avLst>
              <a:gd name="adj1" fmla="val 279"/>
              <a:gd name="adj2" fmla="val 2885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Te Whanganui-a-Tara</a:t>
            </a:r>
          </a:p>
        </p:txBody>
      </p:sp>
      <p:sp>
        <p:nvSpPr>
          <p:cNvPr id="15" name="TextBox 14">
            <a:extLst>
              <a:ext uri="{FF2B5EF4-FFF2-40B4-BE49-F238E27FC236}">
                <a16:creationId xmlns:a16="http://schemas.microsoft.com/office/drawing/2014/main" id="{668F7144-D51B-B6A2-E2A4-9C10FEE80205}"/>
              </a:ext>
            </a:extLst>
          </p:cNvPr>
          <p:cNvSpPr txBox="1"/>
          <p:nvPr/>
        </p:nvSpPr>
        <p:spPr>
          <a:xfrm>
            <a:off x="1095470" y="3755533"/>
            <a:ext cx="2768742" cy="1754326"/>
          </a:xfrm>
          <a:prstGeom prst="rect">
            <a:avLst/>
          </a:prstGeom>
          <a:solidFill>
            <a:schemeClr val="accent1">
              <a:lumMod val="50000"/>
            </a:schemeClr>
          </a:solidFill>
        </p:spPr>
        <p:txBody>
          <a:bodyPr wrap="square" rtlCol="0">
            <a:spAutoFit/>
          </a:bodyPr>
          <a:lstStyle/>
          <a:p>
            <a:r>
              <a:rPr lang="en-NZ" dirty="0"/>
              <a:t>The CFG estate is represented by the dark green shading.</a:t>
            </a:r>
          </a:p>
          <a:p>
            <a:endParaRPr lang="en-NZ" dirty="0"/>
          </a:p>
          <a:p>
            <a:r>
              <a:rPr lang="en-NZ" dirty="0"/>
              <a:t>GWRC proposed erosion risk areas in pink.</a:t>
            </a:r>
          </a:p>
        </p:txBody>
      </p:sp>
      <p:sp>
        <p:nvSpPr>
          <p:cNvPr id="16" name="TextBox 15">
            <a:extLst>
              <a:ext uri="{FF2B5EF4-FFF2-40B4-BE49-F238E27FC236}">
                <a16:creationId xmlns:a16="http://schemas.microsoft.com/office/drawing/2014/main" id="{1F09FFA4-C6D4-DD8A-8CC5-FF716A5D2DB7}"/>
              </a:ext>
            </a:extLst>
          </p:cNvPr>
          <p:cNvSpPr txBox="1"/>
          <p:nvPr/>
        </p:nvSpPr>
        <p:spPr>
          <a:xfrm>
            <a:off x="4208855" y="5633486"/>
            <a:ext cx="3156633" cy="253916"/>
          </a:xfrm>
          <a:prstGeom prst="rect">
            <a:avLst/>
          </a:prstGeom>
          <a:noFill/>
        </p:spPr>
        <p:txBody>
          <a:bodyPr wrap="none" rtlCol="0">
            <a:spAutoFit/>
          </a:bodyPr>
          <a:lstStyle/>
          <a:p>
            <a:r>
              <a:rPr lang="en-NZ" sz="1050" dirty="0"/>
              <a:t>Adapted from map: Erosion Risk GWRC Forestry </a:t>
            </a:r>
          </a:p>
        </p:txBody>
      </p:sp>
    </p:spTree>
    <p:extLst>
      <p:ext uri="{BB962C8B-B14F-4D97-AF65-F5344CB8AC3E}">
        <p14:creationId xmlns:p14="http://schemas.microsoft.com/office/powerpoint/2010/main" val="105245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F96E-DB69-163E-5E4F-A3680787E60D}"/>
              </a:ext>
            </a:extLst>
          </p:cNvPr>
          <p:cNvSpPr>
            <a:spLocks noGrp="1"/>
          </p:cNvSpPr>
          <p:nvPr>
            <p:ph type="title"/>
          </p:nvPr>
        </p:nvSpPr>
        <p:spPr>
          <a:xfrm>
            <a:off x="1906947" y="805818"/>
            <a:ext cx="2664361" cy="899434"/>
          </a:xfrm>
        </p:spPr>
        <p:txBody>
          <a:bodyPr>
            <a:normAutofit/>
          </a:bodyPr>
          <a:lstStyle/>
          <a:p>
            <a:r>
              <a:rPr lang="en-NZ" sz="2800" dirty="0">
                <a:solidFill>
                  <a:schemeClr val="accent4">
                    <a:lumMod val="60000"/>
                    <a:lumOff val="40000"/>
                  </a:schemeClr>
                </a:solidFill>
              </a:rPr>
              <a:t>Presentation -</a:t>
            </a:r>
            <a:br>
              <a:rPr lang="en-NZ" sz="2800" dirty="0">
                <a:solidFill>
                  <a:schemeClr val="accent4">
                    <a:lumMod val="60000"/>
                    <a:lumOff val="40000"/>
                  </a:schemeClr>
                </a:solidFill>
              </a:rPr>
            </a:br>
            <a:r>
              <a:rPr lang="en-NZ" sz="2800" dirty="0">
                <a:solidFill>
                  <a:schemeClr val="accent4">
                    <a:lumMod val="60000"/>
                    <a:lumOff val="40000"/>
                  </a:schemeClr>
                </a:solidFill>
              </a:rPr>
              <a:t>Key Themes </a:t>
            </a:r>
          </a:p>
        </p:txBody>
      </p:sp>
      <p:sp>
        <p:nvSpPr>
          <p:cNvPr id="3" name="Content Placeholder 2">
            <a:extLst>
              <a:ext uri="{FF2B5EF4-FFF2-40B4-BE49-F238E27FC236}">
                <a16:creationId xmlns:a16="http://schemas.microsoft.com/office/drawing/2014/main" id="{5F494AC8-BFCB-6A8D-C104-A0E36C2846E0}"/>
              </a:ext>
            </a:extLst>
          </p:cNvPr>
          <p:cNvSpPr>
            <a:spLocks noGrp="1"/>
          </p:cNvSpPr>
          <p:nvPr>
            <p:ph idx="1"/>
          </p:nvPr>
        </p:nvSpPr>
        <p:spPr>
          <a:xfrm>
            <a:off x="5120154" y="162962"/>
            <a:ext cx="6088036" cy="6274052"/>
          </a:xfrm>
        </p:spPr>
        <p:txBody>
          <a:bodyPr>
            <a:normAutofit fontScale="92500" lnSpcReduction="20000"/>
          </a:bodyPr>
          <a:lstStyle/>
          <a:p>
            <a:pPr marL="0" indent="0">
              <a:buNone/>
            </a:pPr>
            <a:r>
              <a:rPr lang="en-NZ" sz="2800" dirty="0">
                <a:solidFill>
                  <a:schemeClr val="accent6">
                    <a:lumMod val="75000"/>
                  </a:schemeClr>
                </a:solidFill>
              </a:rPr>
              <a:t>Themes</a:t>
            </a:r>
          </a:p>
          <a:p>
            <a:r>
              <a:rPr lang="en-NZ" dirty="0"/>
              <a:t>Proposed rules extend beyond the recommendations of the </a:t>
            </a:r>
            <a:r>
              <a:rPr lang="en-NZ" dirty="0" err="1"/>
              <a:t>Whaitua</a:t>
            </a:r>
            <a:r>
              <a:rPr lang="en-NZ" dirty="0"/>
              <a:t> Committees</a:t>
            </a:r>
            <a:br>
              <a:rPr lang="en-NZ" dirty="0"/>
            </a:br>
            <a:r>
              <a:rPr lang="en-NZ" sz="1200" dirty="0"/>
              <a:t>Submission point S288.001, 288.003. R</a:t>
            </a:r>
            <a:r>
              <a:rPr lang="en-NZ" sz="1200" i="1" dirty="0"/>
              <a:t>elated matters on consultation will be further expanded upon in Hearing Stream 3 “General Comments – Consultation”</a:t>
            </a:r>
          </a:p>
          <a:p>
            <a:pPr algn="ctr"/>
            <a:r>
              <a:rPr lang="en-NZ" dirty="0"/>
              <a:t>_________________________</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NZ" dirty="0"/>
              <a:t>The proposed rules are not well supported by GWRC’s water quality data sets and stated assumptions.</a:t>
            </a:r>
            <a:br>
              <a:rPr lang="en-NZ" dirty="0"/>
            </a:br>
            <a:r>
              <a:rPr kumimoji="0" lang="en-NZ" sz="1200" b="0" i="0" u="none" strike="noStrike" kern="1200" cap="none" spc="0" normalizeH="0" baseline="0" noProof="0" dirty="0">
                <a:ln>
                  <a:noFill/>
                </a:ln>
                <a:solidFill>
                  <a:prstClr val="white"/>
                </a:solidFill>
                <a:effectLst/>
                <a:uLnTx/>
                <a:uFillTx/>
                <a:latin typeface="Arial" panose="020B0604020202020204"/>
                <a:ea typeface="+mn-ea"/>
                <a:cs typeface="+mn-cs"/>
              </a:rPr>
              <a:t>Submission point S288.001, 288.004 – 011. </a:t>
            </a:r>
            <a:r>
              <a:rPr kumimoji="0" lang="en-NZ" sz="1200" b="0" i="1" u="none" strike="noStrike" kern="1200" cap="none" spc="0" normalizeH="0" baseline="0" noProof="0" dirty="0">
                <a:ln>
                  <a:noFill/>
                </a:ln>
                <a:solidFill>
                  <a:prstClr val="white"/>
                </a:solidFill>
                <a:effectLst/>
                <a:uLnTx/>
                <a:uFillTx/>
                <a:latin typeface="Arial" panose="020B0604020202020204"/>
                <a:ea typeface="+mn-ea"/>
                <a:cs typeface="+mn-cs"/>
              </a:rPr>
              <a:t>This matter will be further expanded upon in Hearing Stream 3 “General Comments – (including) current legislation, target attribute states and water quality improvements”</a:t>
            </a:r>
          </a:p>
          <a:p>
            <a:pPr marL="344488" marR="0" lvl="0" indent="-344488" algn="ctr"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NZ" dirty="0"/>
              <a:t>_________________________</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lang="en-NZ" dirty="0"/>
              <a:t>GWRC did not adequately consider the costs and liabilities involved in management of/around high erosion risk areas and implications under the emissions trading scheme.</a:t>
            </a:r>
            <a:br>
              <a:rPr lang="en-NZ" dirty="0"/>
            </a:br>
            <a:r>
              <a:rPr kumimoji="0" lang="en-NZ" sz="1200" b="0" i="0" u="none" strike="noStrike" kern="1200" cap="none" spc="0" normalizeH="0" baseline="0" noProof="0" dirty="0">
                <a:ln>
                  <a:noFill/>
                </a:ln>
                <a:solidFill>
                  <a:prstClr val="white"/>
                </a:solidFill>
                <a:effectLst/>
                <a:uLnTx/>
                <a:uFillTx/>
                <a:latin typeface="Arial" panose="020B0604020202020204"/>
                <a:ea typeface="+mn-ea"/>
                <a:cs typeface="+mn-cs"/>
              </a:rPr>
              <a:t>Submission point S288.012 – 017. </a:t>
            </a:r>
            <a:r>
              <a:rPr kumimoji="0" lang="en-NZ" sz="1200" b="0" i="1" u="none" strike="noStrike" kern="1200" cap="none" spc="0" normalizeH="0" baseline="0" noProof="0" dirty="0">
                <a:ln>
                  <a:noFill/>
                </a:ln>
                <a:solidFill>
                  <a:prstClr val="white"/>
                </a:solidFill>
                <a:effectLst/>
                <a:uLnTx/>
                <a:uFillTx/>
                <a:latin typeface="Arial" panose="020B0604020202020204"/>
                <a:ea typeface="+mn-ea"/>
                <a:cs typeface="+mn-cs"/>
              </a:rPr>
              <a:t>This matter will be further expanded upon in Hearing Stream 3 “General Comments – Economic cost/impact”</a:t>
            </a:r>
            <a:endParaRPr kumimoji="0" lang="en-NZ" sz="2000" b="0" i="0" u="none" strike="noStrike" kern="1200" cap="none" spc="0" normalizeH="0" baseline="0" noProof="0" dirty="0">
              <a:ln>
                <a:noFill/>
              </a:ln>
              <a:solidFill>
                <a:prstClr val="white"/>
              </a:solidFill>
              <a:effectLst/>
              <a:uLnTx/>
              <a:uFillTx/>
              <a:latin typeface="Arial" panose="020B0604020202020204"/>
              <a:ea typeface="+mn-ea"/>
              <a:cs typeface="+mn-cs"/>
            </a:endParaRPr>
          </a:p>
          <a:p>
            <a:endParaRPr lang="en-NZ" dirty="0"/>
          </a:p>
        </p:txBody>
      </p:sp>
      <p:sp>
        <p:nvSpPr>
          <p:cNvPr id="4" name="Text Placeholder 3">
            <a:extLst>
              <a:ext uri="{FF2B5EF4-FFF2-40B4-BE49-F238E27FC236}">
                <a16:creationId xmlns:a16="http://schemas.microsoft.com/office/drawing/2014/main" id="{467BD5A4-61F2-74D5-E98C-5D03C6933072}"/>
              </a:ext>
            </a:extLst>
          </p:cNvPr>
          <p:cNvSpPr>
            <a:spLocks noGrp="1"/>
          </p:cNvSpPr>
          <p:nvPr>
            <p:ph type="body" sz="half" idx="2"/>
          </p:nvPr>
        </p:nvSpPr>
        <p:spPr>
          <a:xfrm>
            <a:off x="1470368" y="2200964"/>
            <a:ext cx="3344062" cy="2386397"/>
          </a:xfrm>
        </p:spPr>
        <p:txBody>
          <a:bodyPr>
            <a:normAutofit fontScale="92500" lnSpcReduction="10000"/>
          </a:bodyPr>
          <a:lstStyle/>
          <a:p>
            <a:r>
              <a:rPr lang="en-NZ" dirty="0"/>
              <a:t>In aggregate, there are </a:t>
            </a:r>
            <a:r>
              <a:rPr lang="en-NZ" b="1" u="sng" dirty="0"/>
              <a:t>3</a:t>
            </a:r>
            <a:r>
              <a:rPr lang="en-NZ" dirty="0"/>
              <a:t> common themes arising from the submission points classified within  GWRC’s plan provisions as “General Comments” &amp; “General Comments – plantation forestry”</a:t>
            </a:r>
            <a:r>
              <a:rPr lang="en-NZ" baseline="30000" dirty="0"/>
              <a:t>*2</a:t>
            </a:r>
            <a:r>
              <a:rPr lang="en-NZ" dirty="0"/>
              <a:t>. </a:t>
            </a:r>
          </a:p>
          <a:p>
            <a:r>
              <a:rPr lang="en-NZ" dirty="0"/>
              <a:t>These are to be heard within hearing stream 1”. </a:t>
            </a:r>
          </a:p>
        </p:txBody>
      </p:sp>
      <p:sp>
        <p:nvSpPr>
          <p:cNvPr id="5" name="TextBox 4">
            <a:extLst>
              <a:ext uri="{FF2B5EF4-FFF2-40B4-BE49-F238E27FC236}">
                <a16:creationId xmlns:a16="http://schemas.microsoft.com/office/drawing/2014/main" id="{57365692-26AA-B9E4-6377-307E4C9A31CB}"/>
              </a:ext>
            </a:extLst>
          </p:cNvPr>
          <p:cNvSpPr txBox="1"/>
          <p:nvPr/>
        </p:nvSpPr>
        <p:spPr>
          <a:xfrm>
            <a:off x="1470368" y="6545656"/>
            <a:ext cx="4838184" cy="230832"/>
          </a:xfrm>
          <a:prstGeom prst="rect">
            <a:avLst/>
          </a:prstGeom>
          <a:noFill/>
        </p:spPr>
        <p:txBody>
          <a:bodyPr wrap="none" rtlCol="0">
            <a:spAutoFit/>
          </a:bodyPr>
          <a:lstStyle/>
          <a:p>
            <a:r>
              <a:rPr lang="en-NZ" sz="900" baseline="30000" dirty="0"/>
              <a:t>*2 </a:t>
            </a:r>
            <a:r>
              <a:rPr lang="en-NZ" sz="900" dirty="0"/>
              <a:t>GWRC Guide –to-allocation of provisions to heating streams and topics September 2024 </a:t>
            </a:r>
          </a:p>
        </p:txBody>
      </p:sp>
    </p:spTree>
    <p:extLst>
      <p:ext uri="{BB962C8B-B14F-4D97-AF65-F5344CB8AC3E}">
        <p14:creationId xmlns:p14="http://schemas.microsoft.com/office/powerpoint/2010/main" val="11868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CCD79-D443-F502-33C6-6C819E0252B9}"/>
              </a:ext>
            </a:extLst>
          </p:cNvPr>
          <p:cNvSpPr>
            <a:spLocks noGrp="1"/>
          </p:cNvSpPr>
          <p:nvPr>
            <p:ph type="title"/>
          </p:nvPr>
        </p:nvSpPr>
        <p:spPr>
          <a:xfrm>
            <a:off x="2272420" y="808056"/>
            <a:ext cx="8297719" cy="1077229"/>
          </a:xfrm>
        </p:spPr>
        <p:txBody>
          <a:bodyPr>
            <a:normAutofit fontScale="90000"/>
          </a:bodyPr>
          <a:lstStyle/>
          <a:p>
            <a:pPr algn="l"/>
            <a:r>
              <a:rPr lang="en-NZ" dirty="0">
                <a:solidFill>
                  <a:schemeClr val="accent6">
                    <a:lumMod val="75000"/>
                  </a:schemeClr>
                </a:solidFill>
              </a:rPr>
              <a:t>Theme 1:Proposed rules extend beyond the recommendations of the </a:t>
            </a:r>
            <a:r>
              <a:rPr lang="en-NZ" dirty="0" err="1">
                <a:solidFill>
                  <a:schemeClr val="accent6">
                    <a:lumMod val="75000"/>
                  </a:schemeClr>
                </a:solidFill>
              </a:rPr>
              <a:t>Whaitua</a:t>
            </a:r>
            <a:r>
              <a:rPr lang="en-NZ" dirty="0">
                <a:solidFill>
                  <a:schemeClr val="accent6">
                    <a:lumMod val="75000"/>
                  </a:schemeClr>
                </a:solidFill>
              </a:rPr>
              <a:t> Committees</a:t>
            </a:r>
          </a:p>
        </p:txBody>
      </p:sp>
      <p:sp>
        <p:nvSpPr>
          <p:cNvPr id="6" name="Content Placeholder 5">
            <a:extLst>
              <a:ext uri="{FF2B5EF4-FFF2-40B4-BE49-F238E27FC236}">
                <a16:creationId xmlns:a16="http://schemas.microsoft.com/office/drawing/2014/main" id="{39732F9F-156C-3C30-657B-22D3E25D78EE}"/>
              </a:ext>
            </a:extLst>
          </p:cNvPr>
          <p:cNvSpPr>
            <a:spLocks noGrp="1"/>
          </p:cNvSpPr>
          <p:nvPr>
            <p:ph idx="1"/>
          </p:nvPr>
        </p:nvSpPr>
        <p:spPr>
          <a:xfrm>
            <a:off x="1460845" y="1885286"/>
            <a:ext cx="9448579" cy="4716920"/>
          </a:xfrm>
        </p:spPr>
        <p:txBody>
          <a:bodyPr>
            <a:normAutofit fontScale="85000" lnSpcReduction="10000"/>
          </a:bodyPr>
          <a:lstStyle/>
          <a:p>
            <a:r>
              <a:rPr lang="en-NZ" sz="1900" dirty="0"/>
              <a:t>CFG in its primary submission, drew attention generally around the management of the consultation processes, including specific concerns (Pg 13) related to the </a:t>
            </a:r>
            <a:r>
              <a:rPr lang="en-NZ" sz="1900" u="sng" dirty="0"/>
              <a:t>divergence of outcomes between the Proposed PC1 rules affecting forestry and the recommendations of the </a:t>
            </a:r>
            <a:r>
              <a:rPr lang="en-NZ" sz="1900" u="sng" dirty="0" err="1"/>
              <a:t>Whaitua</a:t>
            </a:r>
            <a:r>
              <a:rPr lang="en-NZ" sz="1900" u="sng" dirty="0"/>
              <a:t> Committees</a:t>
            </a:r>
            <a:r>
              <a:rPr lang="en-NZ" sz="1900" dirty="0"/>
              <a:t>.</a:t>
            </a:r>
          </a:p>
          <a:p>
            <a:r>
              <a:rPr lang="en-NZ" sz="1900" dirty="0"/>
              <a:t>It is our clear understanding that the </a:t>
            </a:r>
            <a:r>
              <a:rPr lang="en-NZ" sz="1900" dirty="0" err="1"/>
              <a:t>Whaitua</a:t>
            </a:r>
            <a:r>
              <a:rPr lang="en-NZ" sz="1900" dirty="0"/>
              <a:t> Committees’ work (that extended through multiple years) was a key vehicle by which community representation was engaged in the plan development process.</a:t>
            </a:r>
          </a:p>
          <a:p>
            <a:r>
              <a:rPr lang="en-NZ" sz="1900" dirty="0"/>
              <a:t>The forestry sector in the </a:t>
            </a:r>
            <a:r>
              <a:rPr lang="en-NZ" sz="1900" dirty="0" err="1"/>
              <a:t>Whaitua</a:t>
            </a:r>
            <a:r>
              <a:rPr lang="en-NZ" sz="1900" dirty="0"/>
              <a:t> catchments is characterised by relatively few moderate to large forest holdings and numerous small holdings.</a:t>
            </a:r>
          </a:p>
          <a:p>
            <a:r>
              <a:rPr lang="en-NZ" sz="1900" dirty="0"/>
              <a:t>There was sector representation in the earlier stages of the Te </a:t>
            </a:r>
            <a:r>
              <a:rPr lang="en-NZ" sz="1900" dirty="0" err="1"/>
              <a:t>Awarua</a:t>
            </a:r>
            <a:r>
              <a:rPr lang="en-NZ" sz="1900" dirty="0"/>
              <a:t>-o-Porirua </a:t>
            </a:r>
            <a:r>
              <a:rPr lang="en-NZ" sz="1900" dirty="0" err="1"/>
              <a:t>Whaitua</a:t>
            </a:r>
            <a:r>
              <a:rPr lang="en-NZ" sz="1900" dirty="0"/>
              <a:t> deliberations but no participation in the </a:t>
            </a:r>
            <a:r>
              <a:rPr lang="en-NZ" sz="1700" dirty="0"/>
              <a:t>Te Whanganui-a-Tara deliberations.</a:t>
            </a:r>
          </a:p>
          <a:p>
            <a:r>
              <a:rPr lang="en-NZ" sz="1400" dirty="0"/>
              <a:t> </a:t>
            </a:r>
            <a:r>
              <a:rPr lang="en-NZ" sz="1900" dirty="0"/>
              <a:t>Notwithstanding the apparent lack of representation for a significant land occupying sector, the final recommendations of the </a:t>
            </a:r>
            <a:r>
              <a:rPr lang="en-NZ" sz="1900" dirty="0" err="1"/>
              <a:t>Whaitua</a:t>
            </a:r>
            <a:r>
              <a:rPr lang="en-NZ" sz="1900" dirty="0"/>
              <a:t> Committees did not recommend rules solutions that are now proposed in PC1</a:t>
            </a:r>
            <a:endParaRPr lang="en-NZ" dirty="0"/>
          </a:p>
        </p:txBody>
      </p:sp>
    </p:spTree>
    <p:extLst>
      <p:ext uri="{BB962C8B-B14F-4D97-AF65-F5344CB8AC3E}">
        <p14:creationId xmlns:p14="http://schemas.microsoft.com/office/powerpoint/2010/main" val="194568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97D-7471-741F-E0C0-957C48D167AB}"/>
              </a:ext>
            </a:extLst>
          </p:cNvPr>
          <p:cNvSpPr>
            <a:spLocks noGrp="1"/>
          </p:cNvSpPr>
          <p:nvPr>
            <p:ph type="title"/>
          </p:nvPr>
        </p:nvSpPr>
        <p:spPr/>
        <p:txBody>
          <a:bodyPr/>
          <a:lstStyle/>
          <a:p>
            <a:pPr algn="ctr"/>
            <a:r>
              <a:rPr lang="en-NZ" dirty="0">
                <a:solidFill>
                  <a:schemeClr val="accent6">
                    <a:lumMod val="75000"/>
                  </a:schemeClr>
                </a:solidFill>
              </a:rPr>
              <a:t>Te </a:t>
            </a:r>
            <a:r>
              <a:rPr lang="en-NZ" dirty="0" err="1">
                <a:solidFill>
                  <a:schemeClr val="accent6">
                    <a:lumMod val="75000"/>
                  </a:schemeClr>
                </a:solidFill>
              </a:rPr>
              <a:t>Awarua</a:t>
            </a:r>
            <a:r>
              <a:rPr lang="en-NZ" dirty="0">
                <a:solidFill>
                  <a:schemeClr val="accent6">
                    <a:lumMod val="75000"/>
                  </a:schemeClr>
                </a:solidFill>
              </a:rPr>
              <a:t>-o-Porirua </a:t>
            </a:r>
            <a:br>
              <a:rPr lang="en-NZ" dirty="0"/>
            </a:br>
            <a:endParaRPr lang="en-NZ" dirty="0"/>
          </a:p>
        </p:txBody>
      </p:sp>
      <p:sp>
        <p:nvSpPr>
          <p:cNvPr id="3" name="Content Placeholder 2">
            <a:extLst>
              <a:ext uri="{FF2B5EF4-FFF2-40B4-BE49-F238E27FC236}">
                <a16:creationId xmlns:a16="http://schemas.microsoft.com/office/drawing/2014/main" id="{F234918B-52DF-149C-30DB-6B12BBDB91E4}"/>
              </a:ext>
            </a:extLst>
          </p:cNvPr>
          <p:cNvSpPr>
            <a:spLocks noGrp="1"/>
          </p:cNvSpPr>
          <p:nvPr>
            <p:ph idx="1"/>
          </p:nvPr>
        </p:nvSpPr>
        <p:spPr>
          <a:xfrm>
            <a:off x="2773599" y="1466661"/>
            <a:ext cx="7796540" cy="4583283"/>
          </a:xfrm>
        </p:spPr>
        <p:txBody>
          <a:bodyPr/>
          <a:lstStyle/>
          <a:p>
            <a:r>
              <a:rPr lang="en-US" sz="1800" i="1" dirty="0">
                <a:latin typeface="Calibri" panose="020F0502020204030204" pitchFamily="34" charset="0"/>
                <a:ea typeface="MS Mincho" panose="02020609040205080304" pitchFamily="49" charset="-128"/>
                <a:cs typeface="Times New Roman" panose="02020603050405020304" pitchFamily="18" charset="0"/>
              </a:rPr>
              <a:t>“</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Committee considered whether more stringent rules were required to achieve the sediment objectives </a:t>
            </a:r>
            <a:r>
              <a:rPr lang="en-US" sz="1800" i="1" u="sng" dirty="0">
                <a:effectLst/>
                <a:latin typeface="Calibri" panose="020F0502020204030204" pitchFamily="34" charset="0"/>
                <a:ea typeface="MS Mincho" panose="02020609040205080304" pitchFamily="49" charset="-128"/>
                <a:cs typeface="Times New Roman" panose="02020603050405020304" pitchFamily="18" charset="0"/>
              </a:rPr>
              <a:t>and concluded that the permitted framework of NES-PF should be given time to be implemented”. </a:t>
            </a:r>
          </a:p>
          <a:p>
            <a:r>
              <a:rPr lang="en-US" sz="1800" i="1" u="sng" dirty="0">
                <a:effectLst/>
                <a:latin typeface="Calibri" panose="020F0502020204030204" pitchFamily="34" charset="0"/>
                <a:ea typeface="MS Mincho" panose="02020609040205080304" pitchFamily="49" charset="-128"/>
                <a:cs typeface="Times New Roman" panose="02020603050405020304" pitchFamily="18" charset="0"/>
              </a:rPr>
              <a:t>“The Committee did, however, think it was important to ensure the forestry operations were carried out in compliance with good practice and the NES-PF requirements and recommended all permitted forestry operations were monitored for compliance and enforcement action taken where necessary”.</a:t>
            </a:r>
          </a:p>
          <a:p>
            <a:r>
              <a:rPr lang="en-US" sz="1800" dirty="0">
                <a:latin typeface="Calibri" panose="020F0502020204030204" pitchFamily="34" charset="0"/>
                <a:ea typeface="MS Mincho" panose="02020609040205080304" pitchFamily="49" charset="-128"/>
                <a:cs typeface="Times New Roman" panose="02020603050405020304" pitchFamily="18" charset="0"/>
              </a:rPr>
              <a:t>No recommendation was made that plantation forests should be retired or that there was any specific identifiable need for high levels of stringency exceeding the controls available under the then NES-PF (now NES-CF).</a:t>
            </a:r>
          </a:p>
          <a:p>
            <a:pPr marL="0" indent="0">
              <a:buNone/>
            </a:pPr>
            <a:r>
              <a:rPr lang="en-US" sz="1100" dirty="0">
                <a:latin typeface="Calibri" panose="020F0502020204030204" pitchFamily="34" charset="0"/>
                <a:ea typeface="MS Mincho" panose="02020609040205080304" pitchFamily="49" charset="-128"/>
                <a:cs typeface="Times New Roman" panose="02020603050405020304" pitchFamily="18" charset="0"/>
              </a:rPr>
              <a:t>Appendix 1(a) of the CFG substantive submission contains the text of relevant TAP recommendations </a:t>
            </a:r>
            <a:r>
              <a:rPr lang="en-US" sz="1600" dirty="0">
                <a:latin typeface="Calibri" panose="020F0502020204030204" pitchFamily="34" charset="0"/>
                <a:ea typeface="MS Mincho" panose="02020609040205080304" pitchFamily="49" charset="-128"/>
                <a:cs typeface="Times New Roman" panose="02020603050405020304" pitchFamily="18" charset="0"/>
              </a:rPr>
              <a:t>  </a:t>
            </a:r>
            <a:endParaRPr lang="en-NZ" sz="1800" dirty="0"/>
          </a:p>
        </p:txBody>
      </p:sp>
    </p:spTree>
    <p:extLst>
      <p:ext uri="{BB962C8B-B14F-4D97-AF65-F5344CB8AC3E}">
        <p14:creationId xmlns:p14="http://schemas.microsoft.com/office/powerpoint/2010/main" val="92969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1B3D-85AD-4CCB-8A2F-CA6863A15755}"/>
              </a:ext>
            </a:extLst>
          </p:cNvPr>
          <p:cNvSpPr>
            <a:spLocks noGrp="1"/>
          </p:cNvSpPr>
          <p:nvPr>
            <p:ph type="title"/>
          </p:nvPr>
        </p:nvSpPr>
        <p:spPr/>
        <p:txBody>
          <a:bodyPr/>
          <a:lstStyle/>
          <a:p>
            <a:pPr algn="ctr"/>
            <a:r>
              <a:rPr lang="en-NZ" dirty="0">
                <a:solidFill>
                  <a:schemeClr val="accent6">
                    <a:lumMod val="75000"/>
                  </a:schemeClr>
                </a:solidFill>
              </a:rPr>
              <a:t>Te Whanganui-a-Tara</a:t>
            </a:r>
            <a:br>
              <a:rPr lang="en-NZ" dirty="0"/>
            </a:br>
            <a:endParaRPr lang="en-NZ" dirty="0"/>
          </a:p>
        </p:txBody>
      </p:sp>
      <p:sp>
        <p:nvSpPr>
          <p:cNvPr id="3" name="Content Placeholder 2">
            <a:extLst>
              <a:ext uri="{FF2B5EF4-FFF2-40B4-BE49-F238E27FC236}">
                <a16:creationId xmlns:a16="http://schemas.microsoft.com/office/drawing/2014/main" id="{6A054C61-72AC-43BC-1BD1-72EEC50BA355}"/>
              </a:ext>
            </a:extLst>
          </p:cNvPr>
          <p:cNvSpPr>
            <a:spLocks noGrp="1"/>
          </p:cNvSpPr>
          <p:nvPr>
            <p:ph idx="1"/>
          </p:nvPr>
        </p:nvSpPr>
        <p:spPr>
          <a:xfrm>
            <a:off x="2692703" y="1536068"/>
            <a:ext cx="7796540" cy="3997828"/>
          </a:xfrm>
        </p:spPr>
        <p:txBody>
          <a:bodyPr>
            <a:normAutofit fontScale="92500" lnSpcReduction="20000"/>
          </a:bodyPr>
          <a:lstStyle/>
          <a:p>
            <a:pPr marL="0" indent="0" algn="just">
              <a:spcAft>
                <a:spcPts val="500"/>
              </a:spcAft>
              <a:buNone/>
            </a:pPr>
            <a:r>
              <a:rPr lang="en-US" b="1" dirty="0">
                <a:latin typeface="Calibri" panose="020F0502020204030204" pitchFamily="34" charset="0"/>
                <a:ea typeface="MS Mincho" panose="02020609040205080304" pitchFamily="49" charset="-128"/>
                <a:cs typeface="Times New Roman" panose="02020603050405020304" pitchFamily="18" charset="0"/>
              </a:rPr>
              <a:t>SUPPORTING BEST PRACTICE AND COMPLIANCE OF FORESTRY OPERATIONS </a:t>
            </a:r>
            <a:endParaRPr lang="en-NZ" sz="1800" dirty="0">
              <a:latin typeface="Calibri" panose="020F0502020204030204" pitchFamily="34" charset="0"/>
              <a:ea typeface="MS Mincho" panose="02020609040205080304" pitchFamily="49" charset="-128"/>
            </a:endParaRPr>
          </a:p>
          <a:p>
            <a:pPr algn="just">
              <a:spcAft>
                <a:spcPts val="500"/>
              </a:spcAft>
            </a:pPr>
            <a:r>
              <a:rPr lang="en-NZ" dirty="0">
                <a:effectLst/>
                <a:latin typeface="Calibri" panose="020F0502020204030204" pitchFamily="34" charset="0"/>
                <a:ea typeface="Calibri" panose="020F0502020204030204" pitchFamily="34" charset="0"/>
              </a:rPr>
              <a:t>37   “Greater Wellington provides enough staff and resources to: </a:t>
            </a:r>
          </a:p>
          <a:p>
            <a:pPr marL="793750" lvl="1" indent="-342900" algn="just">
              <a:spcAft>
                <a:spcPts val="200"/>
              </a:spcAft>
              <a:buFont typeface="Calibri" panose="020F0502020204030204" pitchFamily="34" charset="0"/>
              <a:buChar char="•"/>
            </a:pPr>
            <a:r>
              <a:rPr lang="en-NZ" dirty="0">
                <a:effectLst/>
                <a:latin typeface="Calibri" panose="020F0502020204030204" pitchFamily="34" charset="0"/>
                <a:ea typeface="MS Mincho" panose="02020609040205080304" pitchFamily="49" charset="-128"/>
              </a:rPr>
              <a:t>Work with forestry groups (New Zealand Farm Forestry Association, New Zealand Forest Owners Association) and contractors to provide proactive advisory support that includes ensuring all forestry operators are aware (by 2023) of relevant regulatory requirements and good practice.</a:t>
            </a:r>
          </a:p>
          <a:p>
            <a:pPr marL="793750" lvl="1" indent="-342900" algn="just">
              <a:spcAft>
                <a:spcPts val="200"/>
              </a:spcAft>
              <a:buFont typeface="Calibri" panose="020F050202020403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Ensure all forestry operators in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whaitua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are monitored for compliance with the National Environmental Standard for Plantation Forestry (NES-PF) and other relevant requirements from 2023 onwards and share this monitoring information with the community.</a:t>
            </a:r>
          </a:p>
          <a:p>
            <a:pPr marL="793750" lvl="1" indent="-342900" algn="just">
              <a:spcAft>
                <a:spcPts val="200"/>
              </a:spcAft>
              <a:buFont typeface="Calibri" panose="020F050202020403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Take enforcement action on non-compliance”</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S Mincho" panose="02020609040205080304" pitchFamily="49" charset="-128"/>
                <a:cs typeface="Times New Roman" panose="02020603050405020304" pitchFamily="18" charset="0"/>
              </a:rPr>
              <a:t>Appendix 1(b) of the CFG substantive submission contains the text of relevant TAP recommendations </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S Mincho" panose="02020609040205080304" pitchFamily="49" charset="-128"/>
                <a:cs typeface="Times New Roman" panose="02020603050405020304" pitchFamily="18" charset="0"/>
              </a:rPr>
              <a:t>  </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CD8DE3B-8746-948C-D0D3-A9BBD86E1D1B}"/>
              </a:ext>
            </a:extLst>
          </p:cNvPr>
          <p:cNvSpPr txBox="1"/>
          <p:nvPr/>
        </p:nvSpPr>
        <p:spPr>
          <a:xfrm>
            <a:off x="1320296" y="5726778"/>
            <a:ext cx="9788305" cy="923330"/>
          </a:xfrm>
          <a:prstGeom prst="rect">
            <a:avLst/>
          </a:prstGeom>
          <a:solidFill>
            <a:schemeClr val="accent6">
              <a:lumMod val="75000"/>
            </a:schemeClr>
          </a:solidFill>
        </p:spPr>
        <p:txBody>
          <a:bodyPr wrap="square" rtlCol="0">
            <a:spAutoFit/>
          </a:bodyPr>
          <a:lstStyle/>
          <a:p>
            <a:r>
              <a:rPr lang="en-NZ" dirty="0"/>
              <a:t>Conclusion: PC1 represents a material deviation from the recommendations and signals arising from the work of the </a:t>
            </a:r>
            <a:r>
              <a:rPr lang="en-NZ" dirty="0" err="1"/>
              <a:t>Whaitua</a:t>
            </a:r>
            <a:r>
              <a:rPr lang="en-NZ" dirty="0"/>
              <a:t> committees.   GWRC should have engaged in constructive consultation with the sector given the substance of the proposed changes.   </a:t>
            </a:r>
          </a:p>
        </p:txBody>
      </p:sp>
    </p:spTree>
    <p:extLst>
      <p:ext uri="{BB962C8B-B14F-4D97-AF65-F5344CB8AC3E}">
        <p14:creationId xmlns:p14="http://schemas.microsoft.com/office/powerpoint/2010/main" val="12710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265-D3A3-8888-B0B3-C53FB5F8F0F2}"/>
              </a:ext>
            </a:extLst>
          </p:cNvPr>
          <p:cNvSpPr>
            <a:spLocks noGrp="1"/>
          </p:cNvSpPr>
          <p:nvPr>
            <p:ph type="title"/>
          </p:nvPr>
        </p:nvSpPr>
        <p:spPr/>
        <p:txBody>
          <a:bodyPr>
            <a:normAutofit fontScale="90000"/>
          </a:bodyPr>
          <a:lstStyle/>
          <a:p>
            <a:pPr algn="l"/>
            <a:r>
              <a:rPr lang="en-NZ" dirty="0">
                <a:solidFill>
                  <a:schemeClr val="accent6">
                    <a:lumMod val="75000"/>
                  </a:schemeClr>
                </a:solidFill>
              </a:rPr>
              <a:t>Theme 2: The proposed rules are not well supported by GWRC’s water quality data sets and stated assumptions.</a:t>
            </a:r>
            <a:br>
              <a:rPr lang="en-NZ" dirty="0"/>
            </a:br>
            <a:endParaRPr lang="en-NZ" dirty="0"/>
          </a:p>
        </p:txBody>
      </p:sp>
      <p:sp>
        <p:nvSpPr>
          <p:cNvPr id="3" name="Content Placeholder 2">
            <a:extLst>
              <a:ext uri="{FF2B5EF4-FFF2-40B4-BE49-F238E27FC236}">
                <a16:creationId xmlns:a16="http://schemas.microsoft.com/office/drawing/2014/main" id="{668CBE8F-A4B5-8D99-1CBD-A766A48AD888}"/>
              </a:ext>
            </a:extLst>
          </p:cNvPr>
          <p:cNvSpPr>
            <a:spLocks noGrp="1"/>
          </p:cNvSpPr>
          <p:nvPr>
            <p:ph sz="half" idx="1"/>
          </p:nvPr>
        </p:nvSpPr>
        <p:spPr/>
        <p:txBody>
          <a:bodyPr>
            <a:normAutofit fontScale="70000" lnSpcReduction="20000"/>
          </a:bodyPr>
          <a:lstStyle/>
          <a:p>
            <a:endParaRPr lang="en-NZ" sz="1800" dirty="0"/>
          </a:p>
          <a:p>
            <a:r>
              <a:rPr lang="en-NZ" sz="1800" dirty="0"/>
              <a:t>CFG in its primary submission – </a:t>
            </a:r>
            <a:r>
              <a:rPr lang="en-NZ" sz="1800" dirty="0" err="1"/>
              <a:t>Secn</a:t>
            </a:r>
            <a:r>
              <a:rPr lang="en-NZ" sz="1800" dirty="0"/>
              <a:t> 1.3 </a:t>
            </a:r>
            <a:r>
              <a:rPr lang="en-NZ" sz="1800" dirty="0" err="1"/>
              <a:t>pgs</a:t>
            </a:r>
            <a:r>
              <a:rPr lang="en-NZ" sz="1800" dirty="0"/>
              <a:t> 15-24, raised concerns generally that the cause effect relationship being implied in PC1 between forestry as a land use and water quality, was not well substantiated by the Councils own monitoring data.</a:t>
            </a:r>
          </a:p>
          <a:p>
            <a:r>
              <a:rPr lang="en-NZ" sz="1800" dirty="0"/>
              <a:t>PC1 documentation included statements suggesting large areas of future harvesting would lead to an implied deterioration of water quality.</a:t>
            </a:r>
          </a:p>
          <a:p>
            <a:r>
              <a:rPr lang="en-NZ" sz="1800" dirty="0"/>
              <a:t>Reviewed the available data for 5 monitoring sites all downstream from plantation forests.</a:t>
            </a:r>
          </a:p>
          <a:p>
            <a:r>
              <a:rPr lang="en-NZ" sz="1800" dirty="0"/>
              <a:t>Reviewed history of forestry operations in catchments.</a:t>
            </a:r>
          </a:p>
        </p:txBody>
      </p:sp>
      <p:graphicFrame>
        <p:nvGraphicFramePr>
          <p:cNvPr id="8" name="Content Placeholder 7">
            <a:extLst>
              <a:ext uri="{FF2B5EF4-FFF2-40B4-BE49-F238E27FC236}">
                <a16:creationId xmlns:a16="http://schemas.microsoft.com/office/drawing/2014/main" id="{29CA8F95-0029-7335-A65B-889FB4ADB96C}"/>
              </a:ext>
            </a:extLst>
          </p:cNvPr>
          <p:cNvGraphicFramePr>
            <a:graphicFrameLocks noGrp="1"/>
          </p:cNvGraphicFramePr>
          <p:nvPr>
            <p:ph sz="half" idx="2"/>
            <p:extLst>
              <p:ext uri="{D42A27DB-BD31-4B8C-83A1-F6EECF244321}">
                <p14:modId xmlns:p14="http://schemas.microsoft.com/office/powerpoint/2010/main" val="693359551"/>
              </p:ext>
            </p:extLst>
          </p:nvPr>
        </p:nvGraphicFramePr>
        <p:xfrm>
          <a:off x="6774554" y="2423830"/>
          <a:ext cx="3895723" cy="3997829"/>
        </p:xfrm>
        <a:graphic>
          <a:graphicData uri="http://schemas.openxmlformats.org/drawingml/2006/table">
            <a:tbl>
              <a:tblPr firstRow="1" firstCol="1" bandRow="1">
                <a:tableStyleId>{5C22544A-7EE6-4342-B048-85BDC9FD1C3A}</a:tableStyleId>
              </a:tblPr>
              <a:tblGrid>
                <a:gridCol w="1075449">
                  <a:extLst>
                    <a:ext uri="{9D8B030D-6E8A-4147-A177-3AD203B41FA5}">
                      <a16:colId xmlns:a16="http://schemas.microsoft.com/office/drawing/2014/main" val="3390405131"/>
                    </a:ext>
                  </a:extLst>
                </a:gridCol>
                <a:gridCol w="895817">
                  <a:extLst>
                    <a:ext uri="{9D8B030D-6E8A-4147-A177-3AD203B41FA5}">
                      <a16:colId xmlns:a16="http://schemas.microsoft.com/office/drawing/2014/main" val="29685789"/>
                    </a:ext>
                  </a:extLst>
                </a:gridCol>
                <a:gridCol w="1011671">
                  <a:extLst>
                    <a:ext uri="{9D8B030D-6E8A-4147-A177-3AD203B41FA5}">
                      <a16:colId xmlns:a16="http://schemas.microsoft.com/office/drawing/2014/main" val="3257661559"/>
                    </a:ext>
                  </a:extLst>
                </a:gridCol>
                <a:gridCol w="912786">
                  <a:extLst>
                    <a:ext uri="{9D8B030D-6E8A-4147-A177-3AD203B41FA5}">
                      <a16:colId xmlns:a16="http://schemas.microsoft.com/office/drawing/2014/main" val="2913724099"/>
                    </a:ext>
                  </a:extLst>
                </a:gridCol>
              </a:tblGrid>
              <a:tr h="602455">
                <a:tc>
                  <a:txBody>
                    <a:bodyPr/>
                    <a:lstStyle/>
                    <a:p>
                      <a:pPr>
                        <a:lnSpc>
                          <a:spcPct val="115000"/>
                        </a:lnSpc>
                        <a:spcAft>
                          <a:spcPts val="800"/>
                        </a:spcAft>
                      </a:pPr>
                      <a:r>
                        <a:rPr lang="en-US" sz="1100" kern="0">
                          <a:effectLst/>
                        </a:rPr>
                        <a:t>Whaitua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Stream with plantations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dirty="0">
                          <a:effectLst/>
                        </a:rPr>
                        <a:t>WQ Monitoring site</a:t>
                      </a:r>
                      <a:endParaRPr lang="en-NZ"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dirty="0">
                          <a:effectLst/>
                        </a:rPr>
                        <a:t>Involved Plantation </a:t>
                      </a:r>
                      <a:endParaRPr lang="en-NZ"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2568884022"/>
                  </a:ext>
                </a:extLst>
              </a:tr>
              <a:tr h="400970">
                <a:tc>
                  <a:txBody>
                    <a:bodyPr/>
                    <a:lstStyle/>
                    <a:p>
                      <a:pPr>
                        <a:lnSpc>
                          <a:spcPct val="115000"/>
                        </a:lnSpc>
                        <a:spcAft>
                          <a:spcPts val="800"/>
                        </a:spcAft>
                      </a:pPr>
                      <a:r>
                        <a:rPr lang="en-US" sz="1100" kern="0">
                          <a:effectLst/>
                        </a:rPr>
                        <a:t>Te Awarua -o-Porirua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Horokiri Headwater</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Horokiri at Snodgrass</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Prt Puketiro</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1538454284"/>
                  </a:ext>
                </a:extLst>
              </a:tr>
              <a:tr h="195172">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89006053"/>
                  </a:ext>
                </a:extLst>
              </a:tr>
              <a:tr h="602455">
                <a:tc>
                  <a:txBody>
                    <a:bodyPr/>
                    <a:lstStyle/>
                    <a:p>
                      <a:pPr>
                        <a:lnSpc>
                          <a:spcPct val="115000"/>
                        </a:lnSpc>
                        <a:spcAft>
                          <a:spcPts val="800"/>
                        </a:spcAft>
                      </a:pPr>
                      <a:r>
                        <a:rPr lang="en-US" sz="1100" kern="0">
                          <a:effectLst/>
                        </a:rPr>
                        <a:t>Te Whanganui-a-Tara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Whakatikei</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Whakatikei at Riverstone</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Prt Puketiro</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93672877"/>
                  </a:ext>
                </a:extLst>
              </a:tr>
              <a:tr h="400970">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 at Hutt</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Hukinga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176163226"/>
                  </a:ext>
                </a:extLst>
              </a:tr>
              <a:tr h="400970">
                <a:tc>
                  <a:txBody>
                    <a:bodyPr/>
                    <a:lstStyle/>
                    <a:p>
                      <a:pPr>
                        <a:lnSpc>
                          <a:spcPct val="115000"/>
                        </a:lnSpc>
                        <a:spcAft>
                          <a:spcPts val="800"/>
                        </a:spcAft>
                      </a:pPr>
                      <a:r>
                        <a:rPr lang="en-US" sz="1100" kern="0" dirty="0">
                          <a:effectLst/>
                        </a:rPr>
                        <a:t> </a:t>
                      </a:r>
                      <a:endParaRPr lang="en-NZ"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 at Hutt</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Valley View</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3009729343"/>
                  </a:ext>
                </a:extLst>
              </a:tr>
              <a:tr h="400970">
                <a:tc>
                  <a:txBody>
                    <a:bodyPr/>
                    <a:lstStyle/>
                    <a:p>
                      <a:pPr>
                        <a:lnSpc>
                          <a:spcPct val="115000"/>
                        </a:lnSpc>
                        <a:spcAft>
                          <a:spcPts val="800"/>
                        </a:spcAft>
                      </a:pPr>
                      <a:r>
                        <a:rPr lang="en-US" sz="1100" kern="0" dirty="0">
                          <a:effectLst/>
                        </a:rPr>
                        <a:t> </a:t>
                      </a:r>
                      <a:endParaRPr lang="en-NZ"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 at Hutt</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Akatarawa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791630302"/>
                  </a:ext>
                </a:extLst>
              </a:tr>
              <a:tr h="397725">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Pakaratahi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Pakaratahi r</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Pakaratahi W</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3768560994"/>
                  </a:ext>
                </a:extLst>
              </a:tr>
              <a:tr h="195172">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3063920282"/>
                  </a:ext>
                </a:extLst>
              </a:tr>
              <a:tr h="400970">
                <a:tc>
                  <a:txBody>
                    <a:bodyPr/>
                    <a:lstStyle/>
                    <a:p>
                      <a:pPr>
                        <a:lnSpc>
                          <a:spcPct val="115000"/>
                        </a:lnSpc>
                        <a:spcAft>
                          <a:spcPts val="800"/>
                        </a:spcAft>
                      </a:pPr>
                      <a:r>
                        <a:rPr lang="en-US" sz="1100" kern="0">
                          <a:effectLst/>
                        </a:rPr>
                        <a:t> </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Mangaroa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a:effectLst/>
                        </a:rPr>
                        <a:t>Mangaroa at Te marua</a:t>
                      </a:r>
                      <a:endParaRPr lang="en-NZ" sz="1100" kern="10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tc>
                  <a:txBody>
                    <a:bodyPr/>
                    <a:lstStyle/>
                    <a:p>
                      <a:pPr>
                        <a:lnSpc>
                          <a:spcPct val="115000"/>
                        </a:lnSpc>
                        <a:spcAft>
                          <a:spcPts val="800"/>
                        </a:spcAft>
                      </a:pPr>
                      <a:r>
                        <a:rPr lang="en-US" sz="1100" kern="0" dirty="0" err="1">
                          <a:effectLst/>
                        </a:rPr>
                        <a:t>Mangaroa</a:t>
                      </a:r>
                      <a:endParaRPr lang="en-NZ"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193" marR="63193" marT="0" marB="0"/>
                </a:tc>
                <a:extLst>
                  <a:ext uri="{0D108BD9-81ED-4DB2-BD59-A6C34878D82A}">
                    <a16:rowId xmlns:a16="http://schemas.microsoft.com/office/drawing/2014/main" val="1980627787"/>
                  </a:ext>
                </a:extLst>
              </a:tr>
            </a:tbl>
          </a:graphicData>
        </a:graphic>
      </p:graphicFrame>
      <p:sp>
        <p:nvSpPr>
          <p:cNvPr id="5" name="TextBox 4">
            <a:extLst>
              <a:ext uri="{FF2B5EF4-FFF2-40B4-BE49-F238E27FC236}">
                <a16:creationId xmlns:a16="http://schemas.microsoft.com/office/drawing/2014/main" id="{83D1A716-7690-491F-72FA-A04F22CAD53F}"/>
              </a:ext>
            </a:extLst>
          </p:cNvPr>
          <p:cNvSpPr txBox="1"/>
          <p:nvPr/>
        </p:nvSpPr>
        <p:spPr>
          <a:xfrm>
            <a:off x="1015221" y="6421659"/>
            <a:ext cx="7639892" cy="338554"/>
          </a:xfrm>
          <a:prstGeom prst="rect">
            <a:avLst/>
          </a:prstGeom>
          <a:noFill/>
        </p:spPr>
        <p:txBody>
          <a:bodyPr wrap="square">
            <a:spAutoFit/>
          </a:bodyPr>
          <a:lstStyle/>
          <a:p>
            <a:pPr marL="0" marR="0" lvl="0" indent="0" algn="l" defTabSz="914400" rtl="0" eaLnBrk="1" fontAlgn="auto" latinLnBrk="0" hangingPunct="1">
              <a:buClr>
                <a:srgbClr val="8EC0C1"/>
              </a:buClr>
              <a:buSzPct val="90000"/>
              <a:buFont typeface="Wingdings" panose="05000000000000000000" pitchFamily="2" charset="2"/>
              <a:buNone/>
              <a:tabLst/>
              <a:defRPr/>
            </a:pPr>
            <a:r>
              <a:rPr kumimoji="0" lang="en-US" sz="1100" b="0" i="0" u="none" strike="noStrike" kern="1200" cap="none" spc="0" normalizeH="0" noProof="0" dirty="0">
                <a:ln>
                  <a:noFill/>
                </a:ln>
                <a:solidFill>
                  <a:prstClr val="white"/>
                </a:solidFill>
                <a:effectLst/>
                <a:uLnTx/>
                <a:uFillTx/>
                <a:latin typeface="Calibri" panose="020F0502020204030204" pitchFamily="34" charset="0"/>
                <a:ea typeface="MS Mincho" panose="02020609040205080304" pitchFamily="49" charset="-128"/>
                <a:cs typeface="Times New Roman" panose="02020603050405020304" pitchFamily="18" charset="0"/>
              </a:rPr>
              <a:t>Appendix 2(a) -2(c) of the CFG substantive submission contains details of relevant TAP targets and GWRC water </a:t>
            </a:r>
            <a:r>
              <a:rPr lang="en-US" sz="1100" dirty="0">
                <a:solidFill>
                  <a:prstClr val="white"/>
                </a:solidFill>
                <a:latin typeface="Calibri" panose="020F0502020204030204" pitchFamily="34" charset="0"/>
                <a:ea typeface="MS Mincho" panose="02020609040205080304" pitchFamily="49" charset="-128"/>
                <a:cs typeface="Times New Roman" panose="02020603050405020304" pitchFamily="18" charset="0"/>
              </a:rPr>
              <a:t>quality monitoring.</a:t>
            </a:r>
            <a:r>
              <a:rPr kumimoji="0" lang="en-US" sz="1100" b="0" i="0" u="none" strike="noStrike" kern="1200" cap="none" spc="0" normalizeH="0" noProof="0" dirty="0">
                <a:ln>
                  <a:noFill/>
                </a:ln>
                <a:solidFill>
                  <a:prstClr val="white"/>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1600" b="0" i="0" u="none" strike="noStrike" kern="1200" cap="none" spc="0" normalizeH="0" noProof="0" dirty="0">
                <a:ln>
                  <a:noFill/>
                </a:ln>
                <a:solidFill>
                  <a:prstClr val="white"/>
                </a:solidFill>
                <a:effectLst/>
                <a:uLnTx/>
                <a:uFillTx/>
                <a:latin typeface="Calibri" panose="020F0502020204030204" pitchFamily="34" charset="0"/>
                <a:ea typeface="MS Mincho" panose="02020609040205080304" pitchFamily="49" charset="-128"/>
                <a:cs typeface="Times New Roman" panose="02020603050405020304" pitchFamily="18" charset="0"/>
              </a:rPr>
              <a:t>  </a:t>
            </a:r>
            <a:endParaRPr kumimoji="0" lang="en-NZ" sz="1800" b="0" i="0" u="none" strike="noStrike" kern="1200" cap="none" spc="0" normalizeH="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1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6DA25-F702-659A-7132-1D25FB542A89}"/>
              </a:ext>
            </a:extLst>
          </p:cNvPr>
          <p:cNvSpPr>
            <a:spLocks noGrp="1"/>
          </p:cNvSpPr>
          <p:nvPr>
            <p:ph type="title"/>
          </p:nvPr>
        </p:nvSpPr>
        <p:spPr>
          <a:xfrm>
            <a:off x="2483125" y="543267"/>
            <a:ext cx="7950984" cy="1081705"/>
          </a:xfrm>
        </p:spPr>
        <p:txBody>
          <a:bodyPr/>
          <a:lstStyle/>
          <a:p>
            <a:pPr algn="ctr"/>
            <a:r>
              <a:rPr lang="en-NZ" dirty="0">
                <a:solidFill>
                  <a:schemeClr val="accent6">
                    <a:lumMod val="75000"/>
                  </a:schemeClr>
                </a:solidFill>
              </a:rPr>
              <a:t>What was found</a:t>
            </a:r>
          </a:p>
        </p:txBody>
      </p:sp>
      <p:graphicFrame>
        <p:nvGraphicFramePr>
          <p:cNvPr id="7" name="Table 6">
            <a:extLst>
              <a:ext uri="{FF2B5EF4-FFF2-40B4-BE49-F238E27FC236}">
                <a16:creationId xmlns:a16="http://schemas.microsoft.com/office/drawing/2014/main" id="{87BD9176-1791-23F2-358D-910C4DBE4A9A}"/>
              </a:ext>
            </a:extLst>
          </p:cNvPr>
          <p:cNvGraphicFramePr>
            <a:graphicFrameLocks noGrp="1"/>
          </p:cNvGraphicFramePr>
          <p:nvPr>
            <p:extLst>
              <p:ext uri="{D42A27DB-BD31-4B8C-83A1-F6EECF244321}">
                <p14:modId xmlns:p14="http://schemas.microsoft.com/office/powerpoint/2010/main" val="3238542245"/>
              </p:ext>
            </p:extLst>
          </p:nvPr>
        </p:nvGraphicFramePr>
        <p:xfrm>
          <a:off x="1077363" y="1084119"/>
          <a:ext cx="10239472" cy="5728918"/>
        </p:xfrm>
        <a:graphic>
          <a:graphicData uri="http://schemas.openxmlformats.org/drawingml/2006/table">
            <a:tbl>
              <a:tblPr firstRow="1" bandRow="1">
                <a:tableStyleId>{5C22544A-7EE6-4342-B048-85BDC9FD1C3A}</a:tableStyleId>
              </a:tblPr>
              <a:tblGrid>
                <a:gridCol w="1032113">
                  <a:extLst>
                    <a:ext uri="{9D8B030D-6E8A-4147-A177-3AD203B41FA5}">
                      <a16:colId xmlns:a16="http://schemas.microsoft.com/office/drawing/2014/main" val="1387677691"/>
                    </a:ext>
                  </a:extLst>
                </a:gridCol>
                <a:gridCol w="1023041">
                  <a:extLst>
                    <a:ext uri="{9D8B030D-6E8A-4147-A177-3AD203B41FA5}">
                      <a16:colId xmlns:a16="http://schemas.microsoft.com/office/drawing/2014/main" val="2704193964"/>
                    </a:ext>
                  </a:extLst>
                </a:gridCol>
                <a:gridCol w="688615">
                  <a:extLst>
                    <a:ext uri="{9D8B030D-6E8A-4147-A177-3AD203B41FA5}">
                      <a16:colId xmlns:a16="http://schemas.microsoft.com/office/drawing/2014/main" val="70596794"/>
                    </a:ext>
                  </a:extLst>
                </a:gridCol>
                <a:gridCol w="685941">
                  <a:extLst>
                    <a:ext uri="{9D8B030D-6E8A-4147-A177-3AD203B41FA5}">
                      <a16:colId xmlns:a16="http://schemas.microsoft.com/office/drawing/2014/main" val="3903129288"/>
                    </a:ext>
                  </a:extLst>
                </a:gridCol>
                <a:gridCol w="779479">
                  <a:extLst>
                    <a:ext uri="{9D8B030D-6E8A-4147-A177-3AD203B41FA5}">
                      <a16:colId xmlns:a16="http://schemas.microsoft.com/office/drawing/2014/main" val="2783880599"/>
                    </a:ext>
                  </a:extLst>
                </a:gridCol>
                <a:gridCol w="769087">
                  <a:extLst>
                    <a:ext uri="{9D8B030D-6E8A-4147-A177-3AD203B41FA5}">
                      <a16:colId xmlns:a16="http://schemas.microsoft.com/office/drawing/2014/main" val="397644704"/>
                    </a:ext>
                  </a:extLst>
                </a:gridCol>
                <a:gridCol w="717120">
                  <a:extLst>
                    <a:ext uri="{9D8B030D-6E8A-4147-A177-3AD203B41FA5}">
                      <a16:colId xmlns:a16="http://schemas.microsoft.com/office/drawing/2014/main" val="589721349"/>
                    </a:ext>
                  </a:extLst>
                </a:gridCol>
                <a:gridCol w="696335">
                  <a:extLst>
                    <a:ext uri="{9D8B030D-6E8A-4147-A177-3AD203B41FA5}">
                      <a16:colId xmlns:a16="http://schemas.microsoft.com/office/drawing/2014/main" val="1216371253"/>
                    </a:ext>
                  </a:extLst>
                </a:gridCol>
                <a:gridCol w="769086">
                  <a:extLst>
                    <a:ext uri="{9D8B030D-6E8A-4147-A177-3AD203B41FA5}">
                      <a16:colId xmlns:a16="http://schemas.microsoft.com/office/drawing/2014/main" val="3170380898"/>
                    </a:ext>
                  </a:extLst>
                </a:gridCol>
                <a:gridCol w="3078655">
                  <a:extLst>
                    <a:ext uri="{9D8B030D-6E8A-4147-A177-3AD203B41FA5}">
                      <a16:colId xmlns:a16="http://schemas.microsoft.com/office/drawing/2014/main" val="3183615772"/>
                    </a:ext>
                  </a:extLst>
                </a:gridCol>
              </a:tblGrid>
              <a:tr h="396607">
                <a:tc>
                  <a:txBody>
                    <a:bodyPr/>
                    <a:lstStyle/>
                    <a:p>
                      <a:r>
                        <a:rPr lang="en-NZ" sz="1000" dirty="0"/>
                        <a:t>Monitored Stream</a:t>
                      </a:r>
                    </a:p>
                  </a:txBody>
                  <a:tcPr/>
                </a:tc>
                <a:tc>
                  <a:txBody>
                    <a:bodyPr/>
                    <a:lstStyle/>
                    <a:p>
                      <a:r>
                        <a:rPr lang="en-NZ" sz="1050" dirty="0"/>
                        <a:t>Harvest  Exposure</a:t>
                      </a:r>
                    </a:p>
                  </a:txBody>
                  <a:tcPr/>
                </a:tc>
                <a:tc>
                  <a:txBody>
                    <a:bodyPr/>
                    <a:lstStyle/>
                    <a:p>
                      <a:r>
                        <a:rPr lang="en-NZ" sz="1050" dirty="0"/>
                        <a:t>NOF Clarity</a:t>
                      </a:r>
                    </a:p>
                  </a:txBody>
                  <a:tcPr/>
                </a:tc>
                <a:tc>
                  <a:txBody>
                    <a:bodyPr/>
                    <a:lstStyle/>
                    <a:p>
                      <a:r>
                        <a:rPr lang="en-NZ" sz="1050" dirty="0"/>
                        <a:t>Dep Sed</a:t>
                      </a:r>
                    </a:p>
                  </a:txBody>
                  <a:tcPr/>
                </a:tc>
                <a:tc>
                  <a:txBody>
                    <a:bodyPr/>
                    <a:lstStyle/>
                    <a:p>
                      <a:r>
                        <a:rPr lang="en-NZ" sz="1050" dirty="0" err="1"/>
                        <a:t>Suspen</a:t>
                      </a:r>
                      <a:r>
                        <a:rPr lang="en-NZ" sz="1050" dirty="0"/>
                        <a:t> Sed</a:t>
                      </a:r>
                      <a:r>
                        <a:rPr lang="en-NZ" sz="1200" b="1" dirty="0">
                          <a:solidFill>
                            <a:schemeClr val="bg1"/>
                          </a:solidFill>
                        </a:rPr>
                        <a:t>*</a:t>
                      </a:r>
                      <a:endParaRPr lang="en-NZ" sz="1050" b="1" dirty="0">
                        <a:solidFill>
                          <a:schemeClr val="bg1"/>
                        </a:solidFill>
                      </a:endParaRPr>
                    </a:p>
                  </a:txBody>
                  <a:tcPr/>
                </a:tc>
                <a:tc>
                  <a:txBody>
                    <a:bodyPr/>
                    <a:lstStyle/>
                    <a:p>
                      <a:r>
                        <a:rPr lang="en-NZ" sz="1050" dirty="0"/>
                        <a:t>Total</a:t>
                      </a:r>
                      <a:r>
                        <a:rPr lang="en-NZ" sz="1050" b="1" dirty="0">
                          <a:solidFill>
                            <a:schemeClr val="bg1"/>
                          </a:solidFill>
                        </a:rPr>
                        <a:t>*</a:t>
                      </a:r>
                      <a:endParaRPr lang="en-NZ" sz="1050" dirty="0"/>
                    </a:p>
                  </a:txBody>
                  <a:tcPr/>
                </a:tc>
                <a:tc>
                  <a:txBody>
                    <a:bodyPr/>
                    <a:lstStyle/>
                    <a:p>
                      <a:r>
                        <a:rPr lang="en-NZ" sz="1050" dirty="0"/>
                        <a:t>MCI</a:t>
                      </a:r>
                    </a:p>
                  </a:txBody>
                  <a:tcPr/>
                </a:tc>
                <a:tc>
                  <a:txBody>
                    <a:bodyPr/>
                    <a:lstStyle/>
                    <a:p>
                      <a:r>
                        <a:rPr lang="en-NZ" sz="1050" dirty="0"/>
                        <a:t>EPT</a:t>
                      </a:r>
                    </a:p>
                  </a:txBody>
                  <a:tcPr/>
                </a:tc>
                <a:tc>
                  <a:txBody>
                    <a:bodyPr/>
                    <a:lstStyle/>
                    <a:p>
                      <a:r>
                        <a:rPr lang="en-NZ" sz="1050" dirty="0"/>
                        <a:t>Overall</a:t>
                      </a:r>
                    </a:p>
                    <a:p>
                      <a:endParaRPr lang="en-NZ" sz="1050" dirty="0"/>
                    </a:p>
                  </a:txBody>
                  <a:tcPr/>
                </a:tc>
                <a:tc>
                  <a:txBody>
                    <a:bodyPr/>
                    <a:lstStyle/>
                    <a:p>
                      <a:r>
                        <a:rPr lang="en-NZ" sz="1200" b="1" dirty="0">
                          <a:solidFill>
                            <a:schemeClr val="bg1"/>
                          </a:solidFill>
                        </a:rPr>
                        <a:t>*</a:t>
                      </a:r>
                      <a:r>
                        <a:rPr lang="en-NZ" sz="1000" b="0" dirty="0">
                          <a:solidFill>
                            <a:schemeClr val="bg1"/>
                          </a:solidFill>
                        </a:rPr>
                        <a:t>Both</a:t>
                      </a:r>
                      <a:r>
                        <a:rPr lang="en-NZ" sz="1400" b="0" dirty="0">
                          <a:solidFill>
                            <a:schemeClr val="bg1"/>
                          </a:solidFill>
                        </a:rPr>
                        <a:t> </a:t>
                      </a:r>
                      <a:r>
                        <a:rPr lang="en-NZ" sz="1050" b="0" dirty="0" err="1">
                          <a:solidFill>
                            <a:schemeClr val="bg1"/>
                          </a:solidFill>
                        </a:rPr>
                        <a:t>Horokiwi</a:t>
                      </a:r>
                      <a:r>
                        <a:rPr lang="en-NZ" sz="1050" b="0" dirty="0">
                          <a:solidFill>
                            <a:schemeClr val="bg1"/>
                          </a:solidFill>
                        </a:rPr>
                        <a:t> and </a:t>
                      </a:r>
                      <a:r>
                        <a:rPr lang="en-NZ" sz="1050" b="0" dirty="0" err="1">
                          <a:solidFill>
                            <a:schemeClr val="bg1"/>
                          </a:solidFill>
                        </a:rPr>
                        <a:t>Pakuratahi</a:t>
                      </a:r>
                      <a:r>
                        <a:rPr lang="en-NZ" sz="1050" b="0" dirty="0">
                          <a:solidFill>
                            <a:schemeClr val="bg1"/>
                          </a:solidFill>
                        </a:rPr>
                        <a:t> had very poor SS and Total SS Maxima suggesting high transport/erosion events on occasion. </a:t>
                      </a:r>
                      <a:endParaRPr lang="en-NZ" b="0" dirty="0"/>
                    </a:p>
                  </a:txBody>
                  <a:tcPr/>
                </a:tc>
                <a:extLst>
                  <a:ext uri="{0D108BD9-81ED-4DB2-BD59-A6C34878D82A}">
                    <a16:rowId xmlns:a16="http://schemas.microsoft.com/office/drawing/2014/main" val="1268595019"/>
                  </a:ext>
                </a:extLst>
              </a:tr>
              <a:tr h="462380">
                <a:tc>
                  <a:txBody>
                    <a:bodyPr/>
                    <a:lstStyle/>
                    <a:p>
                      <a:r>
                        <a:rPr lang="en-NZ" sz="1200" dirty="0" err="1"/>
                        <a:t>Horokiwi</a:t>
                      </a:r>
                      <a:endParaRPr lang="en-NZ" sz="1200" dirty="0"/>
                    </a:p>
                  </a:txBody>
                  <a:tcPr/>
                </a:tc>
                <a:tc>
                  <a:txBody>
                    <a:bodyPr/>
                    <a:lstStyle/>
                    <a:p>
                      <a:r>
                        <a:rPr lang="en-NZ" sz="1200" dirty="0"/>
                        <a:t>1.61% over 20yrs</a:t>
                      </a:r>
                    </a:p>
                  </a:txBody>
                  <a:tcPr/>
                </a:tc>
                <a:tc>
                  <a:txBody>
                    <a:bodyPr/>
                    <a:lstStyle/>
                    <a:p>
                      <a:r>
                        <a:rPr lang="en-NZ" sz="1200" dirty="0"/>
                        <a:t>D</a:t>
                      </a:r>
                    </a:p>
                  </a:txBody>
                  <a:tcPr/>
                </a:tc>
                <a:tc>
                  <a:txBody>
                    <a:bodyPr/>
                    <a:lstStyle/>
                    <a:p>
                      <a:r>
                        <a:rPr lang="en-NZ" sz="1200" dirty="0"/>
                        <a:t>A</a:t>
                      </a:r>
                    </a:p>
                  </a:txBody>
                  <a:tcPr/>
                </a:tc>
                <a:tc>
                  <a:txBody>
                    <a:bodyPr/>
                    <a:lstStyle/>
                    <a:p>
                      <a:r>
                        <a:rPr lang="en-NZ" sz="1200" dirty="0"/>
                        <a:t>Poor</a:t>
                      </a:r>
                    </a:p>
                  </a:txBody>
                  <a:tcPr/>
                </a:tc>
                <a:tc>
                  <a:txBody>
                    <a:bodyPr/>
                    <a:lstStyle/>
                    <a:p>
                      <a:r>
                        <a:rPr lang="en-NZ" sz="1200" dirty="0"/>
                        <a:t>Good</a:t>
                      </a:r>
                    </a:p>
                  </a:txBody>
                  <a:tcPr/>
                </a:tc>
                <a:tc>
                  <a:txBody>
                    <a:bodyPr/>
                    <a:lstStyle/>
                    <a:p>
                      <a:r>
                        <a:rPr lang="en-NZ" sz="1200" dirty="0"/>
                        <a:t>B</a:t>
                      </a:r>
                    </a:p>
                  </a:txBody>
                  <a:tcPr/>
                </a:tc>
                <a:tc>
                  <a:txBody>
                    <a:bodyPr/>
                    <a:lstStyle/>
                    <a:p>
                      <a:r>
                        <a:rPr lang="en-NZ" sz="1200" dirty="0"/>
                        <a:t>Med/Hi</a:t>
                      </a:r>
                    </a:p>
                  </a:txBody>
                  <a:tcPr/>
                </a:tc>
                <a:tc>
                  <a:txBody>
                    <a:bodyPr/>
                    <a:lstStyle/>
                    <a:p>
                      <a:r>
                        <a:rPr lang="en-NZ" sz="1200" dirty="0"/>
                        <a:t>Med/Hi</a:t>
                      </a:r>
                    </a:p>
                  </a:txBody>
                  <a:tcPr/>
                </a:tc>
                <a:tc>
                  <a:txBody>
                    <a:bodyPr/>
                    <a:lstStyle/>
                    <a:p>
                      <a:r>
                        <a:rPr lang="en-NZ" sz="1050" dirty="0"/>
                        <a:t>Intermittent harvesting/earthworks. Mainly 2015-2017 recommenced 2022.</a:t>
                      </a:r>
                    </a:p>
                  </a:txBody>
                  <a:tcPr/>
                </a:tc>
                <a:extLst>
                  <a:ext uri="{0D108BD9-81ED-4DB2-BD59-A6C34878D82A}">
                    <a16:rowId xmlns:a16="http://schemas.microsoft.com/office/drawing/2014/main" val="2261890297"/>
                  </a:ext>
                </a:extLst>
              </a:tr>
              <a:tr h="565222">
                <a:tc gridSpan="10">
                  <a:txBody>
                    <a:bodyPr/>
                    <a:lstStyle/>
                    <a:p>
                      <a:r>
                        <a:rPr lang="en-NZ" sz="1000" dirty="0"/>
                        <a:t>Total catchment was approx. 3000ha – average harvesting exposure (bare ground to green-up approx. 4yrs) Thus the exposure was approx. 1.6% over the last 20years.  Much of the catchment is lowland pastoral use.  Stream is meandering and low energy through much of its lower reaches through pasture.  Ecological report for plantation noted fish survey data indicated high rankings for diadromous species in upper adjacent </a:t>
                      </a:r>
                      <a:r>
                        <a:rPr lang="en-NZ" sz="1000" dirty="0" err="1"/>
                        <a:t>Horokiwi.r</a:t>
                      </a:r>
                      <a:r>
                        <a:rPr lang="en-NZ" sz="1000" dirty="0"/>
                        <a:t>  TAP action plan seeks A for MCI, sediment targets related to estuarine deposition. </a:t>
                      </a:r>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252605534"/>
                  </a:ext>
                </a:extLst>
              </a:tr>
              <a:tr h="550844">
                <a:tc>
                  <a:txBody>
                    <a:bodyPr/>
                    <a:lstStyle/>
                    <a:p>
                      <a:r>
                        <a:rPr lang="en-NZ" sz="1200" dirty="0" err="1"/>
                        <a:t>Whakatete</a:t>
                      </a:r>
                      <a:endParaRPr lang="en-NZ" sz="1200" dirty="0"/>
                    </a:p>
                  </a:txBody>
                  <a:tcPr/>
                </a:tc>
                <a:tc>
                  <a:txBody>
                    <a:bodyPr/>
                    <a:lstStyle/>
                    <a:p>
                      <a:r>
                        <a:rPr lang="en-NZ" sz="1050" dirty="0"/>
                        <a:t>2009-2017</a:t>
                      </a:r>
                    </a:p>
                  </a:txBody>
                  <a:tcPr/>
                </a:tc>
                <a:tc>
                  <a:txBody>
                    <a:bodyPr/>
                    <a:lstStyle/>
                    <a:p>
                      <a:r>
                        <a:rPr lang="en-NZ" sz="1050" dirty="0"/>
                        <a:t>A</a:t>
                      </a:r>
                    </a:p>
                  </a:txBody>
                  <a:tcPr/>
                </a:tc>
                <a:tc>
                  <a:txBody>
                    <a:bodyPr/>
                    <a:lstStyle/>
                    <a:p>
                      <a:r>
                        <a:rPr lang="en-NZ" sz="1050" dirty="0"/>
                        <a:t>A</a:t>
                      </a:r>
                    </a:p>
                  </a:txBody>
                  <a:tcPr/>
                </a:tc>
                <a:tc>
                  <a:txBody>
                    <a:bodyPr/>
                    <a:lstStyle/>
                    <a:p>
                      <a:r>
                        <a:rPr lang="en-NZ" sz="1050" dirty="0" err="1"/>
                        <a:t>V.good</a:t>
                      </a:r>
                      <a:endParaRPr lang="en-NZ" sz="1050" dirty="0"/>
                    </a:p>
                  </a:txBody>
                  <a:tcPr/>
                </a:tc>
                <a:tc>
                  <a:txBody>
                    <a:bodyPr/>
                    <a:lstStyle/>
                    <a:p>
                      <a:r>
                        <a:rPr lang="en-NZ" sz="1050" dirty="0" err="1"/>
                        <a:t>V.good</a:t>
                      </a:r>
                      <a:endParaRPr lang="en-NZ" sz="1050" dirty="0"/>
                    </a:p>
                  </a:txBody>
                  <a:tcPr/>
                </a:tc>
                <a:tc>
                  <a:txBody>
                    <a:bodyPr/>
                    <a:lstStyle/>
                    <a:p>
                      <a:r>
                        <a:rPr lang="en-NZ" sz="1050" dirty="0"/>
                        <a:t>A</a:t>
                      </a:r>
                    </a:p>
                  </a:txBody>
                  <a:tcPr/>
                </a:tc>
                <a:tc>
                  <a:txBody>
                    <a:bodyPr/>
                    <a:lstStyle/>
                    <a:p>
                      <a:r>
                        <a:rPr lang="en-NZ" sz="1050" dirty="0"/>
                        <a:t>High</a:t>
                      </a:r>
                    </a:p>
                  </a:txBody>
                  <a:tcPr/>
                </a:tc>
                <a:tc>
                  <a:txBody>
                    <a:bodyPr/>
                    <a:lstStyle/>
                    <a:p>
                      <a:r>
                        <a:rPr lang="en-NZ" sz="1050" dirty="0"/>
                        <a:t>High</a:t>
                      </a:r>
                    </a:p>
                  </a:txBody>
                  <a:tcPr/>
                </a:tc>
                <a:tc>
                  <a:txBody>
                    <a:bodyPr/>
                    <a:lstStyle/>
                    <a:p>
                      <a:r>
                        <a:rPr lang="en-NZ" sz="1050" dirty="0"/>
                        <a:t>Tall native forest dominates the catchment.  Plantations in middle reaches, reversion and urban in lower reaches.</a:t>
                      </a:r>
                    </a:p>
                  </a:txBody>
                  <a:tcPr/>
                </a:tc>
                <a:extLst>
                  <a:ext uri="{0D108BD9-81ED-4DB2-BD59-A6C34878D82A}">
                    <a16:rowId xmlns:a16="http://schemas.microsoft.com/office/drawing/2014/main" val="577153180"/>
                  </a:ext>
                </a:extLst>
              </a:tr>
              <a:tr h="35387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mn-lt"/>
                          <a:ea typeface="+mn-ea"/>
                          <a:cs typeface="+mn-cs"/>
                        </a:rPr>
                        <a:t>Extended period of harvesting /earthworks upstream of monitoring site in river mainstem.  Harvest largely complete.  TAT action plan seeks NOF ‘A’.</a:t>
                      </a:r>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3421828582"/>
                  </a:ext>
                </a:extLst>
              </a:tr>
              <a:tr h="396607">
                <a:tc>
                  <a:txBody>
                    <a:bodyPr/>
                    <a:lstStyle/>
                    <a:p>
                      <a:r>
                        <a:rPr lang="en-NZ" sz="1200" dirty="0" err="1"/>
                        <a:t>Akatarawa</a:t>
                      </a:r>
                      <a:endParaRPr lang="en-NZ" sz="1200" dirty="0"/>
                    </a:p>
                  </a:txBody>
                  <a:tcPr/>
                </a:tc>
                <a:tc>
                  <a:txBody>
                    <a:bodyPr/>
                    <a:lstStyle/>
                    <a:p>
                      <a:r>
                        <a:rPr lang="en-NZ" sz="1200" dirty="0"/>
                        <a:t>2009-2014</a:t>
                      </a:r>
                    </a:p>
                  </a:txBody>
                  <a:tcPr/>
                </a:tc>
                <a:tc>
                  <a:txBody>
                    <a:bodyPr/>
                    <a:lstStyle/>
                    <a:p>
                      <a:r>
                        <a:rPr lang="en-NZ" sz="1200" dirty="0"/>
                        <a:t>A</a:t>
                      </a:r>
                    </a:p>
                  </a:txBody>
                  <a:tcPr/>
                </a:tc>
                <a:tc>
                  <a:txBody>
                    <a:bodyPr/>
                    <a:lstStyle/>
                    <a:p>
                      <a:r>
                        <a:rPr lang="en-NZ" sz="12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err="1"/>
                        <a:t>V.good</a:t>
                      </a:r>
                      <a:endParaRPr lang="en-NZ" sz="1200" dirty="0"/>
                    </a:p>
                    <a:p>
                      <a:endParaRPr lang="en-NZ" sz="1200" dirty="0"/>
                    </a:p>
                  </a:txBody>
                  <a:tcPr/>
                </a:tc>
                <a:tc>
                  <a:txBody>
                    <a:bodyPr/>
                    <a:lstStyle/>
                    <a:p>
                      <a:r>
                        <a:rPr lang="en-NZ" sz="1200" dirty="0" err="1"/>
                        <a:t>V.good</a:t>
                      </a:r>
                      <a:endParaRPr lang="en-NZ" sz="1200" dirty="0"/>
                    </a:p>
                  </a:txBody>
                  <a:tcPr/>
                </a:tc>
                <a:tc>
                  <a:txBody>
                    <a:bodyPr/>
                    <a:lstStyle/>
                    <a:p>
                      <a:r>
                        <a:rPr lang="en-NZ" sz="1200" dirty="0"/>
                        <a:t>A</a:t>
                      </a:r>
                    </a:p>
                  </a:txBody>
                  <a:tcPr/>
                </a:tc>
                <a:tc>
                  <a:txBody>
                    <a:bodyPr/>
                    <a:lstStyle/>
                    <a:p>
                      <a:r>
                        <a:rPr lang="en-NZ" sz="1200" dirty="0"/>
                        <a:t>High</a:t>
                      </a:r>
                    </a:p>
                  </a:txBody>
                  <a:tcPr/>
                </a:tc>
                <a:tc>
                  <a:txBody>
                    <a:bodyPr/>
                    <a:lstStyle/>
                    <a:p>
                      <a:r>
                        <a:rPr lang="en-NZ" sz="1200" dirty="0"/>
                        <a:t>High</a:t>
                      </a:r>
                    </a:p>
                  </a:txBody>
                  <a:tcPr/>
                </a:tc>
                <a:tc>
                  <a:txBody>
                    <a:bodyPr/>
                    <a:lstStyle/>
                    <a:p>
                      <a:r>
                        <a:rPr lang="en-NZ" sz="1050" dirty="0"/>
                        <a:t>Tall native forest dominates catchment.  Exotic forests on hills in lower reaches</a:t>
                      </a:r>
                    </a:p>
                  </a:txBody>
                  <a:tcPr/>
                </a:tc>
                <a:extLst>
                  <a:ext uri="{0D108BD9-81ED-4DB2-BD59-A6C34878D82A}">
                    <a16:rowId xmlns:a16="http://schemas.microsoft.com/office/drawing/2014/main" val="93312764"/>
                  </a:ext>
                </a:extLst>
              </a:tr>
              <a:tr h="50677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mn-lt"/>
                          <a:ea typeface="+mn-ea"/>
                          <a:cs typeface="+mn-cs"/>
                        </a:rPr>
                        <a:t>Extended period of harvesting /earthworks upstream of monitoring site in river mainstem.  Harvest largely complete. TAT action plan seeks NOF ‘A’.</a:t>
                      </a:r>
                    </a:p>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1030720717"/>
                  </a:ext>
                </a:extLst>
              </a:tr>
              <a:tr h="396607">
                <a:tc>
                  <a:txBody>
                    <a:bodyPr/>
                    <a:lstStyle/>
                    <a:p>
                      <a:r>
                        <a:rPr lang="en-NZ" sz="1200" dirty="0" err="1"/>
                        <a:t>Pakuratahi</a:t>
                      </a:r>
                      <a:endParaRPr lang="en-NZ" sz="1200" dirty="0"/>
                    </a:p>
                  </a:txBody>
                  <a:tcPr/>
                </a:tc>
                <a:tc>
                  <a:txBody>
                    <a:bodyPr/>
                    <a:lstStyle/>
                    <a:p>
                      <a:r>
                        <a:rPr lang="en-NZ" sz="1200" dirty="0"/>
                        <a:t>nil</a:t>
                      </a:r>
                    </a:p>
                  </a:txBody>
                  <a:tcPr/>
                </a:tc>
                <a:tc>
                  <a:txBody>
                    <a:bodyPr/>
                    <a:lstStyle/>
                    <a:p>
                      <a:r>
                        <a:rPr lang="en-NZ" sz="1200" dirty="0"/>
                        <a:t>A</a:t>
                      </a:r>
                    </a:p>
                  </a:txBody>
                  <a:tcPr/>
                </a:tc>
                <a:tc>
                  <a:txBody>
                    <a:bodyPr/>
                    <a:lstStyle/>
                    <a:p>
                      <a:r>
                        <a:rPr lang="en-NZ" sz="12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err="1"/>
                        <a:t>V.good</a:t>
                      </a:r>
                      <a:endParaRPr lang="en-NZ" sz="1200" dirty="0"/>
                    </a:p>
                    <a:p>
                      <a:endParaRPr lang="en-NZ" sz="1200" dirty="0"/>
                    </a:p>
                  </a:txBody>
                  <a:tcPr/>
                </a:tc>
                <a:tc>
                  <a:txBody>
                    <a:bodyPr/>
                    <a:lstStyle/>
                    <a:p>
                      <a:r>
                        <a:rPr lang="en-NZ" sz="1200" dirty="0" err="1"/>
                        <a:t>V.good</a:t>
                      </a:r>
                      <a:endParaRPr lang="en-NZ" sz="1200" dirty="0"/>
                    </a:p>
                  </a:txBody>
                  <a:tcPr/>
                </a:tc>
                <a:tc>
                  <a:txBody>
                    <a:bodyPr/>
                    <a:lstStyle/>
                    <a:p>
                      <a:r>
                        <a:rPr lang="en-NZ" sz="1200" dirty="0"/>
                        <a:t>B</a:t>
                      </a:r>
                    </a:p>
                  </a:txBody>
                  <a:tcPr/>
                </a:tc>
                <a:tc>
                  <a:txBody>
                    <a:bodyPr/>
                    <a:lstStyle/>
                    <a:p>
                      <a:r>
                        <a:rPr lang="en-NZ" sz="1200" dirty="0"/>
                        <a:t>Med/Hi</a:t>
                      </a:r>
                    </a:p>
                  </a:txBody>
                  <a:tcPr/>
                </a:tc>
                <a:tc>
                  <a:txBody>
                    <a:bodyPr/>
                    <a:lstStyle/>
                    <a:p>
                      <a:r>
                        <a:rPr lang="en-NZ" sz="1200" dirty="0"/>
                        <a:t>Med/Hi</a:t>
                      </a:r>
                    </a:p>
                  </a:txBody>
                  <a:tcPr/>
                </a:tc>
                <a:tc>
                  <a:txBody>
                    <a:bodyPr/>
                    <a:lstStyle/>
                    <a:p>
                      <a:r>
                        <a:rPr lang="en-NZ" sz="1050" dirty="0"/>
                        <a:t>Tall native forest and shrubland dominates – some small patches of plantations</a:t>
                      </a:r>
                    </a:p>
                  </a:txBody>
                  <a:tcPr/>
                </a:tc>
                <a:extLst>
                  <a:ext uri="{0D108BD9-81ED-4DB2-BD59-A6C34878D82A}">
                    <a16:rowId xmlns:a16="http://schemas.microsoft.com/office/drawing/2014/main" val="1586282545"/>
                  </a:ext>
                </a:extLst>
              </a:tr>
              <a:tr h="440675">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No significant harvesting nor earthworks undertaken to date above monitoring site. </a:t>
                      </a:r>
                      <a:r>
                        <a:rPr kumimoji="0" lang="en-NZ" sz="1200" b="0" i="0" u="none" strike="noStrike" kern="1200" cap="none" spc="0" normalizeH="0" baseline="0" noProof="0" dirty="0">
                          <a:ln>
                            <a:noFill/>
                          </a:ln>
                          <a:solidFill>
                            <a:prstClr val="black"/>
                          </a:solidFill>
                          <a:effectLst/>
                          <a:uLnTx/>
                          <a:uFillTx/>
                          <a:latin typeface="+mn-lt"/>
                          <a:ea typeface="+mn-ea"/>
                          <a:cs typeface="+mn-cs"/>
                        </a:rPr>
                        <a:t>TAT action plan seeks NOF ‘A’.</a:t>
                      </a:r>
                    </a:p>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050" dirty="0"/>
                    </a:p>
                  </a:txBody>
                  <a:tcPr/>
                </a:tc>
                <a:extLst>
                  <a:ext uri="{0D108BD9-81ED-4DB2-BD59-A6C34878D82A}">
                    <a16:rowId xmlns:a16="http://schemas.microsoft.com/office/drawing/2014/main" val="3997678340"/>
                  </a:ext>
                </a:extLst>
              </a:tr>
              <a:tr h="705080">
                <a:tc>
                  <a:txBody>
                    <a:bodyPr/>
                    <a:lstStyle/>
                    <a:p>
                      <a:r>
                        <a:rPr lang="en-NZ" sz="1200" dirty="0" err="1"/>
                        <a:t>Mangaroa</a:t>
                      </a:r>
                      <a:endParaRPr lang="en-NZ" sz="1200" dirty="0"/>
                    </a:p>
                  </a:txBody>
                  <a:tcPr/>
                </a:tc>
                <a:tc>
                  <a:txBody>
                    <a:bodyPr/>
                    <a:lstStyle/>
                    <a:p>
                      <a:r>
                        <a:rPr lang="en-NZ" sz="1200" dirty="0"/>
                        <a:t>2018-2020</a:t>
                      </a:r>
                    </a:p>
                  </a:txBody>
                  <a:tcPr/>
                </a:tc>
                <a:tc>
                  <a:txBody>
                    <a:bodyPr/>
                    <a:lstStyle/>
                    <a:p>
                      <a:r>
                        <a:rPr lang="en-NZ" sz="1200" dirty="0"/>
                        <a:t>D</a:t>
                      </a:r>
                    </a:p>
                  </a:txBody>
                  <a:tcPr/>
                </a:tc>
                <a:tc>
                  <a:txBody>
                    <a:bodyPr/>
                    <a:lstStyle/>
                    <a:p>
                      <a:r>
                        <a:rPr lang="en-NZ" sz="12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err="1"/>
                        <a:t>V.good</a:t>
                      </a:r>
                      <a:endParaRPr lang="en-NZ" sz="1200" dirty="0"/>
                    </a:p>
                    <a:p>
                      <a:endParaRPr lang="en-NZ" sz="1200" dirty="0"/>
                    </a:p>
                  </a:txBody>
                  <a:tcPr/>
                </a:tc>
                <a:tc>
                  <a:txBody>
                    <a:bodyPr/>
                    <a:lstStyle/>
                    <a:p>
                      <a:r>
                        <a:rPr lang="en-NZ" sz="1200" dirty="0"/>
                        <a:t>Good</a:t>
                      </a:r>
                    </a:p>
                  </a:txBody>
                  <a:tcPr/>
                </a:tc>
                <a:tc>
                  <a:txBody>
                    <a:bodyPr/>
                    <a:lstStyle/>
                    <a:p>
                      <a:r>
                        <a:rPr lang="en-NZ" sz="1200" dirty="0"/>
                        <a:t>C</a:t>
                      </a:r>
                    </a:p>
                  </a:txBody>
                  <a:tcPr/>
                </a:tc>
                <a:tc>
                  <a:txBody>
                    <a:bodyPr/>
                    <a:lstStyle/>
                    <a:p>
                      <a:r>
                        <a:rPr lang="en-NZ" sz="1200" dirty="0"/>
                        <a:t>Med/Hi</a:t>
                      </a:r>
                    </a:p>
                  </a:txBody>
                  <a:tcPr/>
                </a:tc>
                <a:tc>
                  <a:txBody>
                    <a:bodyPr/>
                    <a:lstStyle/>
                    <a:p>
                      <a:r>
                        <a:rPr lang="en-NZ" sz="1200" dirty="0"/>
                        <a:t>Med/Hi</a:t>
                      </a:r>
                    </a:p>
                  </a:txBody>
                  <a:tcPr/>
                </a:tc>
                <a:tc>
                  <a:txBody>
                    <a:bodyPr/>
                    <a:lstStyle/>
                    <a:p>
                      <a:r>
                        <a:rPr lang="en-NZ" sz="1000" dirty="0"/>
                        <a:t>Upper catchment and tributaries dominated by native forest + small plantation areas in lower side tributaries. Lower mainstem and valley floors are pastoral agriculture.</a:t>
                      </a:r>
                    </a:p>
                  </a:txBody>
                  <a:tcPr/>
                </a:tc>
                <a:extLst>
                  <a:ext uri="{0D108BD9-81ED-4DB2-BD59-A6C34878D82A}">
                    <a16:rowId xmlns:a16="http://schemas.microsoft.com/office/drawing/2014/main" val="3426863517"/>
                  </a:ext>
                </a:extLst>
              </a:tr>
              <a:tr h="440675">
                <a:tc gridSpan="10">
                  <a:txBody>
                    <a:bodyPr/>
                    <a:lstStyle/>
                    <a:p>
                      <a:r>
                        <a:rPr lang="en-NZ" sz="1000" dirty="0"/>
                        <a:t>Harvesting largely completed by 2020 and largely greened-up by 2022 with riparian setbacks.  Ecological report in CFG adjacent tributary detected fish and suggests WQ in small plantation tributaries likely better than main stem.  TAT action plan seeks A for clarity long term but C for short term, A for </a:t>
                      </a:r>
                      <a:r>
                        <a:rPr lang="en-NZ" sz="1000" dirty="0" err="1"/>
                        <a:t>Dep.sediment</a:t>
                      </a:r>
                      <a:r>
                        <a:rPr lang="en-NZ" sz="1000" dirty="0"/>
                        <a:t> short &amp; long term and B MCI short term , A long term.</a:t>
                      </a:r>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050" dirty="0"/>
                    </a:p>
                  </a:txBody>
                  <a:tcPr/>
                </a:tc>
                <a:extLst>
                  <a:ext uri="{0D108BD9-81ED-4DB2-BD59-A6C34878D82A}">
                    <a16:rowId xmlns:a16="http://schemas.microsoft.com/office/drawing/2014/main" val="2062178814"/>
                  </a:ext>
                </a:extLst>
              </a:tr>
            </a:tbl>
          </a:graphicData>
        </a:graphic>
      </p:graphicFrame>
    </p:spTree>
    <p:extLst>
      <p:ext uri="{BB962C8B-B14F-4D97-AF65-F5344CB8AC3E}">
        <p14:creationId xmlns:p14="http://schemas.microsoft.com/office/powerpoint/2010/main" val="3914526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868AA5D91B86534DA0DC8C9F6EC721A8" ma:contentTypeVersion="336" ma:contentTypeDescription="Create a new document." ma:contentTypeScope="" ma:versionID="f394c8df2017439c138cf156330dc5aa">
  <xsd:schema xmlns:xsd="http://www.w3.org/2001/XMLSchema" xmlns:xs="http://www.w3.org/2001/XMLSchema" xmlns:p="http://schemas.microsoft.com/office/2006/metadata/properties" xmlns:ns1="http://schemas.microsoft.com/sharepoint/v3" xmlns:ns2="2de8b5ad-0395-4b99-8c38-329811f9101f" xmlns:ns3="4f9c820c-e7e2-444d-97ee-45f2b3485c1d" xmlns:ns4="15ffb055-6eb4-45a1-bc20-bf2ac0d420da" xmlns:ns5="725c79e5-42ce-4aa0-ac78-b6418001f0d2" xmlns:ns6="c91a514c-9034-4fa3-897a-8352025b26ed" xmlns:ns7="e5a7084f-8549-410e-a7ff-e0f6a67a54a6" xmlns:ns8="64ade3b3-ff94-4a87-8800-d92e0c09ba03" targetNamespace="http://schemas.microsoft.com/office/2006/metadata/properties" ma:root="true" ma:fieldsID="bac8a582c36f3181e1fc495ca84b1342" ns1:_="" ns2:_="" ns3:_="" ns4:_="" ns5:_="" ns6:_="" ns7:_="" ns8:_="">
    <xsd:import namespace="http://schemas.microsoft.com/sharepoint/v3"/>
    <xsd:import namespace="2de8b5ad-0395-4b99-8c38-329811f9101f"/>
    <xsd:import namespace="4f9c820c-e7e2-444d-97ee-45f2b3485c1d"/>
    <xsd:import namespace="15ffb055-6eb4-45a1-bc20-bf2ac0d420da"/>
    <xsd:import namespace="725c79e5-42ce-4aa0-ac78-b6418001f0d2"/>
    <xsd:import namespace="c91a514c-9034-4fa3-897a-8352025b26ed"/>
    <xsd:import namespace="e5a7084f-8549-410e-a7ff-e0f6a67a54a6"/>
    <xsd:import namespace="64ade3b3-ff94-4a87-8800-d92e0c09ba03"/>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eDocsDocNumber" minOccurs="0"/>
                <xsd:element ref="ns7:GWappID1" minOccurs="0"/>
                <xsd:element ref="ns7:zLegacy" minOccurs="0"/>
                <xsd:element ref="ns7:zLegacyJSON" minOccurs="0"/>
                <xsd:element ref="ns7:zMigrationID" minOccurs="0"/>
                <xsd:element ref="ns7:SetLabel" minOccurs="0"/>
                <xsd:element ref="ns7:CC" minOccurs="0"/>
                <xsd:element ref="ns1:_vti_ItemDeclaredRecord" minOccurs="0"/>
                <xsd:element ref="ns1:_vti_ItemHoldRecordStatus" minOccurs="0"/>
                <xsd:element ref="ns8:To" minOccurs="0"/>
                <xsd:element ref="ns8:MediaServiceMetadata" minOccurs="0"/>
                <xsd:element ref="ns8:MediaServiceFastMetadata" minOccurs="0"/>
                <xsd:element ref="ns8:lcf76f155ced4ddcb4097134ff3c332f" minOccurs="0"/>
                <xsd:element ref="ns2:TaxCatchAll" minOccurs="0"/>
                <xsd:element ref="ns8:MediaServiceOCR" minOccurs="0"/>
                <xsd:element ref="ns8:MediaServiceGenerationTime" minOccurs="0"/>
                <xsd:element ref="ns8:MediaServiceEventHashCode" minOccurs="0"/>
                <xsd:element ref="ns8:Case" minOccurs="0"/>
                <xsd:element ref="ns8:KnowHowType" minOccurs="0"/>
                <xsd:element ref="ns8:Subactivity" minOccurs="0"/>
                <xsd:element ref="ns2:SharedWithUsers" minOccurs="0"/>
                <xsd:element ref="ns2:SharedWithDetails" minOccurs="0"/>
                <xsd:element ref="ns8:MediaServiceObjectDetectorVersions" minOccurs="0"/>
                <xsd:element ref="ns8:MediaServiceSearchProperties" minOccurs="0"/>
                <xsd:element ref="ns8:MediaServiceDateTaken" minOccurs="0"/>
                <xsd:element ref="ns8: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8" nillable="true" ma:displayName="Declared Record" ma:description="" ma:hidden="true" ma:internalName="_vti_ItemDeclaredRecord" ma:readOnly="true">
      <xsd:simpleType>
        <xsd:restriction base="dms:DateTime"/>
      </xsd:simpleType>
    </xsd:element>
    <xsd:element name="_vti_ItemHoldRecordStatus" ma:index="4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e8b5ad-0395-4b99-8c38-329811f910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55" nillable="true" ma:displayName="Taxonomy Catch All Column" ma:hidden="true" ma:list="{7198c485-6cc0-412a-ac27-4307f50fdde6}" ma:internalName="TaxCatchAll" ma:showField="CatchAllData" ma:web="2de8b5ad-0395-4b99-8c38-329811f9101f">
      <xsd:complexType>
        <xsd:complexContent>
          <xsd:extension base="dms:MultiChoiceLookup">
            <xsd:sequence>
              <xsd:element name="Value" type="dms:Lookup" maxOccurs="unbounded" minOccurs="0" nillable="true"/>
            </xsd:sequence>
          </xsd:extension>
        </xsd:complexContent>
      </xsd:complexType>
    </xsd:element>
    <xsd:element name="SharedWithUsers" ma:index="6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Consents"/>
          <xsd:enumeration value="Contract"/>
          <xsd:enumeration value="Correspondence"/>
          <xsd:enumeration value="Data or register"/>
          <xsd:enumeration value="Drawing"/>
          <xsd:enumeration value="File note"/>
          <xsd:enumeration value="Financial"/>
          <xsd:enumeration value="Legal"/>
          <xsd:enumeration value="Meeting document"/>
          <xsd:enumeration value="Multi media"/>
          <xsd:enumeration value="Planning"/>
          <xsd:enumeration value="Policy or Procedure"/>
          <xsd:enumeration value="Presentation"/>
          <xsd:enumeration value="Project"/>
          <xsd:enumeration value="Publication"/>
          <xsd:enumeration value="Reference material"/>
          <xsd:enumeration value="Report"/>
          <xsd:enumeration value="Submissions"/>
          <xsd:enumeration value="Template"/>
        </xsd:restriction>
      </xsd:simpleType>
    </xsd:element>
    <xsd:element name="Narrative" ma:index="13" nillable="true" ma:displayName="Narrative" ma:internalName="Narrative" ma:readOnly="false">
      <xsd:simpleType>
        <xsd:restriction base="dms:Note">
          <xsd:maxLength value="255"/>
        </xsd:restriction>
      </xsd:simpleType>
    </xsd:element>
    <xsd:element name="RelatedPeople" ma:index="15"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6" nillable="true" ma:displayName="Category Name" ma:default="NA" ma:hidden="true" ma:internalName="CategoryName" ma:readOnly="false">
      <xsd:simpleType>
        <xsd:restriction base="dms:Text">
          <xsd:maxLength value="255"/>
        </xsd:restriction>
      </xsd:simpleType>
    </xsd:element>
    <xsd:element name="CategoryValue" ma:index="17" nillable="true" ma:displayName="Category Value" ma:default="NA" ma:hidden="true" ma:internalName="CategoryValue" ma:readOnly="false">
      <xsd:simpleType>
        <xsd:restriction base="dms:Text">
          <xsd:maxLength value="255"/>
        </xsd:restriction>
      </xsd:simpleType>
    </xsd:element>
    <xsd:element name="BusinessValue" ma:index="18" nillable="true" ma:displayName="Business Value" ma:default="Normal" ma:hidden="true" ma:internalName="BusinessValue" ma:readOnly="false">
      <xsd:simpleType>
        <xsd:restriction base="dms:Text">
          <xsd:maxLength value="255"/>
        </xsd:restriction>
      </xsd:simpleType>
    </xsd:element>
    <xsd:element name="FunctionGroup" ma:index="19" nillable="true" ma:displayName="Function Group" ma:default="Environment Management" ma:hidden="true" ma:internalName="FunctionGroup" ma:readOnly="false">
      <xsd:simpleType>
        <xsd:restriction base="dms:Text">
          <xsd:maxLength value="255"/>
        </xsd:restriction>
      </xsd:simpleType>
    </xsd:element>
    <xsd:element name="Function" ma:index="20" nillable="true" ma:displayName="Function" ma:default="" ma:hidden="true" ma:internalName="Function" ma:readOnly="false">
      <xsd:simpleType>
        <xsd:restriction base="dms:Text">
          <xsd:maxLength value="255"/>
        </xsd:restriction>
      </xsd:simpleType>
    </xsd:element>
    <xsd:element name="PRAType" ma:index="21" nillable="true" ma:displayName="PRA Type" ma:default="Doc" ma:hidden="true" ma:indexed="true" ma:internalName="PRAType" ma:readOnly="false">
      <xsd:simpleType>
        <xsd:restriction base="dms:Text">
          <xsd:maxLength value="255"/>
        </xsd:restriction>
      </xsd:simpleType>
    </xsd:element>
    <xsd:element name="PRADate1" ma:index="22" nillable="true" ma:displayName="PRA Date 1" ma:format="DateOnly" ma:hidden="true" ma:internalName="PRADate1" ma:readOnly="false">
      <xsd:simpleType>
        <xsd:restriction base="dms:DateTime"/>
      </xsd:simpleType>
    </xsd:element>
    <xsd:element name="PRADate2" ma:index="23" nillable="true" ma:displayName="PRA Date 2" ma:format="DateOnly" ma:hidden="true" ma:internalName="PRADate2" ma:readOnly="false">
      <xsd:simpleType>
        <xsd:restriction base="dms:DateTime"/>
      </xsd:simpleType>
    </xsd:element>
    <xsd:element name="PRADate3" ma:index="24" nillable="true" ma:displayName="PRA Date 3" ma:format="DateOnly" ma:hidden="true" ma:internalName="PRADate3" ma:readOnly="false">
      <xsd:simpleType>
        <xsd:restriction base="dms:DateTime"/>
      </xsd:simpleType>
    </xsd:element>
    <xsd:element name="PRADateDisposal" ma:index="25" nillable="true" ma:displayName="PRA Date Disposal" ma:format="DateOnly" ma:hidden="true" ma:internalName="PRADateDisposal" ma:readOnly="false">
      <xsd:simpleType>
        <xsd:restriction base="dms:DateTime"/>
      </xsd:simpleType>
    </xsd:element>
    <xsd:element name="PRADateTrigger" ma:index="26" nillable="true" ma:displayName="PRA Date Trigger" ma:format="DateOnly" ma:hidden="true" ma:internalName="PRADateTrigger" ma:readOnly="false">
      <xsd:simpleType>
        <xsd:restriction base="dms:DateTime"/>
      </xsd:simpleType>
    </xsd:element>
    <xsd:element name="PRAText1" ma:index="27" nillable="true" ma:displayName="PRA Text 1" ma:hidden="true" ma:internalName="PRAText1" ma:readOnly="false">
      <xsd:simpleType>
        <xsd:restriction base="dms:Text">
          <xsd:maxLength value="255"/>
        </xsd:restriction>
      </xsd:simpleType>
    </xsd:element>
    <xsd:element name="PRAText2" ma:index="28" nillable="true" ma:displayName="PRA Text 2" ma:hidden="true" ma:internalName="PRAText2" ma:readOnly="false">
      <xsd:simpleType>
        <xsd:restriction base="dms:Text">
          <xsd:maxLength value="255"/>
        </xsd:restriction>
      </xsd:simpleType>
    </xsd:element>
    <xsd:element name="PRAText3" ma:index="29" nillable="true" ma:displayName="PRA Text 3" ma:hidden="true" ma:internalName="PRAText3" ma:readOnly="false">
      <xsd:simpleType>
        <xsd:restriction base="dms:Text">
          <xsd:maxLength value="255"/>
        </xsd:restriction>
      </xsd:simpleType>
    </xsd:element>
    <xsd:element name="PRAText4" ma:index="30" nillable="true" ma:displayName="PRA Text 4" ma:hidden="true" ma:internalName="PRAText4" ma:readOnly="false">
      <xsd:simpleType>
        <xsd:restriction base="dms:Text">
          <xsd:maxLength value="255"/>
        </xsd:restriction>
      </xsd:simpleType>
    </xsd:element>
    <xsd:element name="PRAText5" ma:index="31" nillable="true" ma:displayName="PRA Text 5" ma:hidden="true" ma:internalName="PRAText5" ma:readOnly="false">
      <xsd:simpleType>
        <xsd:restriction base="dms:Text">
          <xsd:maxLength value="255"/>
        </xsd:restriction>
      </xsd:simpleType>
    </xsd:element>
    <xsd:element name="AggregationStatus" ma:index="32"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3" nillable="true" ma:displayName="Project" ma:default="Plan Changes" ma:hidden="true" ma:internalName="Project" ma:readOnly="false">
      <xsd:simpleType>
        <xsd:restriction base="dms:Text">
          <xsd:maxLength value="255"/>
        </xsd:restriction>
      </xsd:simpleType>
    </xsd:element>
    <xsd:element name="Activity" ma:index="34" nillable="true" ma:displayName="Activity" ma:default="" ma:hidden="true" ma:indexed="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5"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6" nillable="true" ma:displayName="Channel" ma:default="NA" ma:hidden="true" ma:internalName="Channel" ma:readOnly="false">
      <xsd:simpleType>
        <xsd:restriction base="dms:Text">
          <xsd:maxLength value="255"/>
        </xsd:restriction>
      </xsd:simpleType>
    </xsd:element>
    <xsd:element name="Team" ma:index="37" nillable="true" ma:displayName="Team" ma:default="Plan Changes" ma:hidden="true" ma:internalName="Team" ma:readOnly="false">
      <xsd:simpleType>
        <xsd:restriction base="dms:Text">
          <xsd:maxLength value="255"/>
        </xsd:restriction>
      </xsd:simpleType>
    </xsd:element>
    <xsd:element name="Level2" ma:index="38" nillable="true" ma:displayName="Level2" ma:default="NA" ma:hidden="true" ma:internalName="Level2" ma:readOnly="false">
      <xsd:simpleType>
        <xsd:restriction base="dms:Text">
          <xsd:maxLength value="255"/>
        </xsd:restriction>
      </xsd:simpleType>
    </xsd:element>
    <xsd:element name="Level3" ma:index="39" nillable="true" ma:displayName="Level3" ma:hidden="true" ma:internalName="Level3" ma:readOnly="false">
      <xsd:simpleType>
        <xsd:restriction base="dms:Text">
          <xsd:maxLength value="255"/>
        </xsd:restriction>
      </xsd:simpleType>
    </xsd:element>
    <xsd:element name="Year" ma:index="40" nillable="true" ma:displayName="Year" ma:default="NA" ma:hidden="true" ma:indexed="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a7084f-8549-410e-a7ff-e0f6a67a54a6" elementFormDefault="qualified">
    <xsd:import namespace="http://schemas.microsoft.com/office/2006/documentManagement/types"/>
    <xsd:import namespace="http://schemas.microsoft.com/office/infopath/2007/PartnerControls"/>
    <xsd:element name="eDocsDocNumber" ma:index="41" nillable="true" ma:displayName="eDocsDocNumber" ma:hidden="true" ma:internalName="eDocsDocNumber" ma:readOnly="false">
      <xsd:simpleType>
        <xsd:restriction base="dms:Text">
          <xsd:maxLength value="255"/>
        </xsd:restriction>
      </xsd:simpleType>
    </xsd:element>
    <xsd:element name="GWappID1" ma:index="42" nillable="true" ma:displayName="GWappID1" ma:hidden="true" ma:internalName="GWappID1" ma:readOnly="false">
      <xsd:simpleType>
        <xsd:restriction base="dms:Text">
          <xsd:maxLength value="255"/>
        </xsd:restriction>
      </xsd:simpleType>
    </xsd:element>
    <xsd:element name="zLegacy" ma:index="43" nillable="true" ma:displayName="zLegacy" ma:hidden="true" ma:internalName="zLegacy" ma:readOnly="false">
      <xsd:simpleType>
        <xsd:restriction base="dms:Note"/>
      </xsd:simpleType>
    </xsd:element>
    <xsd:element name="zLegacyJSON" ma:index="44" nillable="true" ma:displayName="zLegacyJSON" ma:hidden="true" ma:internalName="zLegacyJSON" ma:readOnly="false">
      <xsd:simpleType>
        <xsd:restriction base="dms:Note"/>
      </xsd:simpleType>
    </xsd:element>
    <xsd:element name="zMigrationID" ma:index="45" nillable="true" ma:displayName="zMigrationID" ma:hidden="true" ma:indexed="true" ma:internalName="zMigrationID" ma:readOnly="false">
      <xsd:simpleType>
        <xsd:restriction base="dms:Text">
          <xsd:maxLength value="255"/>
        </xsd:restriction>
      </xsd:simpleType>
    </xsd:element>
    <xsd:element name="SetLabel" ma:index="46" nillable="true" ma:displayName="SetLabel" ma:default="RETAIN" ma:hidden="true" ma:internalName="SetLabel" ma:readOnly="false">
      <xsd:simpleType>
        <xsd:restriction base="dms:Text">
          <xsd:maxLength value="255"/>
        </xsd:restriction>
      </xsd:simpleType>
    </xsd:element>
    <xsd:element name="CC" ma:index="47" nillable="true" ma:displayName="CC" ma:hidden="true" ma:internalName="CC"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ade3b3-ff94-4a87-8800-d92e0c09ba03" elementFormDefault="qualified">
    <xsd:import namespace="http://schemas.microsoft.com/office/2006/documentManagement/types"/>
    <xsd:import namespace="http://schemas.microsoft.com/office/infopath/2007/PartnerControls"/>
    <xsd:element name="To" ma:index="50" nillable="true" ma:displayName="To" ma:internalName="To">
      <xsd:simpleType>
        <xsd:restriction base="dms:Note">
          <xsd:maxLength value="255"/>
        </xsd:restriction>
      </xsd:simpleType>
    </xsd:element>
    <xsd:element name="MediaServiceMetadata" ma:index="51" nillable="true" ma:displayName="MediaServiceMetadata" ma:hidden="true" ma:internalName="MediaServiceMetadata" ma:readOnly="true">
      <xsd:simpleType>
        <xsd:restriction base="dms:Note"/>
      </xsd:simpleType>
    </xsd:element>
    <xsd:element name="MediaServiceFastMetadata" ma:index="52" nillable="true" ma:displayName="MediaServiceFastMetadata" ma:hidden="true" ma:internalName="MediaServiceFastMetadata" ma:readOnly="true">
      <xsd:simpleType>
        <xsd:restriction base="dms:Note"/>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1aa60697-10fb-41cb-a743-ec9affcbe284" ma:termSetId="09814cd3-568e-fe90-9814-8d621ff8fb84" ma:anchorId="fba54fb3-c3e1-fe81-a776-ca4b69148c4d" ma:open="true" ma:isKeyword="false">
      <xsd:complexType>
        <xsd:sequence>
          <xsd:element ref="pc:Terms" minOccurs="0" maxOccurs="1"/>
        </xsd:sequence>
      </xsd:complexType>
    </xsd:element>
    <xsd:element name="MediaServiceOCR" ma:index="56" nillable="true" ma:displayName="Extracted Text" ma:internalName="MediaServiceOCR" ma:readOnly="true">
      <xsd:simpleType>
        <xsd:restriction base="dms:Note">
          <xsd:maxLength value="255"/>
        </xsd:restriction>
      </xsd:simpleType>
    </xsd:element>
    <xsd:element name="MediaServiceGenerationTime" ma:index="57" nillable="true" ma:displayName="MediaServiceGenerationTime" ma:hidden="true" ma:internalName="MediaServiceGenerationTime" ma:readOnly="true">
      <xsd:simpleType>
        <xsd:restriction base="dms:Text"/>
      </xsd:simpleType>
    </xsd:element>
    <xsd:element name="MediaServiceEventHashCode" ma:index="58" nillable="true" ma:displayName="MediaServiceEventHashCode" ma:hidden="true" ma:internalName="MediaServiceEventHashCode" ma:readOnly="true">
      <xsd:simpleType>
        <xsd:restriction base="dms:Text"/>
      </xsd:simpleType>
    </xsd:element>
    <xsd:element name="Case" ma:index="59" nillable="true" ma:displayName="Topic" ma:format="Dropdown" ma:internalName="Case">
      <xsd:simpleType>
        <xsd:union memberTypes="dms:Text">
          <xsd:simpleType>
            <xsd:restriction base="dms:Choice">
              <xsd:enumeration value="Communications"/>
              <xsd:enumeration value="Engagement Plan"/>
              <xsd:enumeration value="Mana Whenua Engagement - Wairarapa"/>
              <xsd:enumeration value="Mana Whenua Engagement - Te Awarua-o-Porirua"/>
              <xsd:enumeration value="Mana Whenua Engagement - Te Whanganui-a-tara"/>
              <xsd:enumeration value="Mana Whenua Library and Resources"/>
              <xsd:enumeration value="Plan Framework"/>
              <xsd:enumeration value="Reporting"/>
              <xsd:enumeration value="Section 32 Approach"/>
              <xsd:enumeration value="Strategic Engagement"/>
              <xsd:enumeration value="Work Programme Planning"/>
            </xsd:restriction>
          </xsd:simpleType>
        </xsd:union>
      </xsd:simpleType>
    </xsd:element>
    <xsd:element name="KnowHowType" ma:index="60"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element name="Subactivity" ma:index="61" nillable="true" ma:displayName="Subactivity" ma:format="Dropdown" ma:hidden="true" ma:internalName="Subactivity" ma:readOnly="false">
      <xsd:simpleType>
        <xsd:union memberTypes="dms:Text">
          <xsd:simpleType>
            <xsd:restriction base="dms:Choice">
              <xsd:enumeration value="01. Scoping, Issues Definition, NPS Mapping"/>
              <xsd:enumeration value="02. Tasks and Activities Planning"/>
              <xsd:enumeration value="03. Expert Knowledge and Technical Information"/>
              <xsd:enumeration value="04. Community Engagement"/>
              <xsd:enumeration value="05. Mana Whenua Engagement"/>
              <xsd:enumeration value="06. Stakeholder Engagement"/>
              <xsd:enumeration value="07. Reporting"/>
              <xsd:enumeration value="08. Drafting Provisions"/>
              <xsd:enumeration value="09. Section 32"/>
              <xsd:enumeration value="10. Final Provisions"/>
            </xsd:restriction>
          </xsd:simpleType>
        </xsd:union>
      </xsd:simpleType>
    </xsd:element>
    <xsd:element name="MediaServiceObjectDetectorVersions" ma:index="64" nillable="true" ma:displayName="MediaServiceObjectDetectorVersions" ma:hidden="true" ma:indexed="true" ma:internalName="MediaServiceObjectDetectorVersions" ma:readOnly="true">
      <xsd:simpleType>
        <xsd:restriction base="dms:Text"/>
      </xsd:simpleType>
    </xsd:element>
    <xsd:element name="MediaServiceSearchProperties" ma:index="65" nillable="true" ma:displayName="MediaServiceSearchProperties" ma:hidden="true" ma:internalName="MediaServiceSearchProperties" ma:readOnly="true">
      <xsd:simpleType>
        <xsd:restriction base="dms:Note"/>
      </xsd:simpleType>
    </xsd:element>
    <xsd:element name="MediaServiceDateTaken" ma:index="66" nillable="true" ma:displayName="MediaServiceDateTaken" ma:hidden="true" ma:indexed="true" ma:internalName="MediaServiceDateTaken" ma:readOnly="true">
      <xsd:simpleType>
        <xsd:restriction base="dms:Text"/>
      </xsd:simpleType>
    </xsd:element>
    <xsd:element name="MediaLengthInSeconds" ma:index="6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usinessValue xmlns="4f9c820c-e7e2-444d-97ee-45f2b3485c1d">Normal</BusinessValue>
    <PRADateDisposal xmlns="4f9c820c-e7e2-444d-97ee-45f2b3485c1d" xsi:nil="true"/>
    <KeyWords xmlns="15ffb055-6eb4-45a1-bc20-bf2ac0d420da" xsi:nil="true"/>
    <SecurityClassification xmlns="15ffb055-6eb4-45a1-bc20-bf2ac0d420da" xsi:nil="true"/>
    <PRADate3 xmlns="4f9c820c-e7e2-444d-97ee-45f2b3485c1d" xsi:nil="true"/>
    <GWappID1 xmlns="e5a7084f-8549-410e-a7ff-e0f6a67a54a6" xsi:nil="true"/>
    <PRAText5 xmlns="4f9c820c-e7e2-444d-97ee-45f2b3485c1d" xsi:nil="true"/>
    <Level2 xmlns="c91a514c-9034-4fa3-897a-8352025b26ed">NA</Level2>
    <Activity xmlns="4f9c820c-e7e2-444d-97ee-45f2b3485c1d" xsi:nil="true"/>
    <AggregationStatus xmlns="4f9c820c-e7e2-444d-97ee-45f2b3485c1d">Normal</AggregationStatus>
    <CategoryValue xmlns="4f9c820c-e7e2-444d-97ee-45f2b3485c1d">NA</CategoryValue>
    <PRADate2 xmlns="4f9c820c-e7e2-444d-97ee-45f2b3485c1d" xsi:nil="true"/>
    <zLegacyJSON xmlns="e5a7084f-8549-410e-a7ff-e0f6a67a54a6" xsi:nil="true"/>
    <Subactivity xmlns="64ade3b3-ff94-4a87-8800-d92e0c09ba03">3. Post-notification - Hearings to decisions</Subactivity>
    <PRAText1 xmlns="4f9c820c-e7e2-444d-97ee-45f2b3485c1d" xsi:nil="true"/>
    <PRAText4 xmlns="4f9c820c-e7e2-444d-97ee-45f2b3485c1d" xsi:nil="true"/>
    <Level3 xmlns="c91a514c-9034-4fa3-897a-8352025b26ed" xsi:nil="true"/>
    <CC xmlns="e5a7084f-8549-410e-a7ff-e0f6a67a54a6" xsi:nil="true"/>
    <TaxCatchAll xmlns="2de8b5ad-0395-4b99-8c38-329811f9101f" xsi:nil="true"/>
    <Team xmlns="c91a514c-9034-4fa3-897a-8352025b26ed">Plan Changes</Team>
    <Project xmlns="4f9c820c-e7e2-444d-97ee-45f2b3485c1d">Plan Changes</Project>
    <FunctionGroup xmlns="4f9c820c-e7e2-444d-97ee-45f2b3485c1d">Environment Management</FunctionGroup>
    <Function xmlns="4f9c820c-e7e2-444d-97ee-45f2b3485c1d" xsi:nil="true"/>
    <eDocsDocNumber xmlns="e5a7084f-8549-410e-a7ff-e0f6a67a54a6" xsi:nil="true"/>
    <RelatedPeople xmlns="4f9c820c-e7e2-444d-97ee-45f2b3485c1d">
      <UserInfo>
        <DisplayName/>
        <AccountId xsi:nil="true"/>
        <AccountType/>
      </UserInfo>
    </RelatedPeople>
    <AggregationNarrative xmlns="725c79e5-42ce-4aa0-ac78-b6418001f0d2" xsi:nil="true"/>
    <Channel xmlns="c91a514c-9034-4fa3-897a-8352025b26ed">NRP Plan Change 1</Channel>
    <To xmlns="64ade3b3-ff94-4a87-8800-d92e0c09ba03" xsi:nil="true"/>
    <Case xmlns="64ade3b3-ff94-4a87-8800-d92e0c09ba03" xsi:nil="true"/>
    <PRAType xmlns="4f9c820c-e7e2-444d-97ee-45f2b3485c1d">Doc</PRAType>
    <PRADate1 xmlns="4f9c820c-e7e2-444d-97ee-45f2b3485c1d" xsi:nil="true"/>
    <DocumentType xmlns="4f9c820c-e7e2-444d-97ee-45f2b3485c1d" xsi:nil="true"/>
    <PRAText3 xmlns="4f9c820c-e7e2-444d-97ee-45f2b3485c1d" xsi:nil="true"/>
    <zMigrationID xmlns="e5a7084f-8549-410e-a7ff-e0f6a67a54a6" xsi:nil="true"/>
    <Year xmlns="c91a514c-9034-4fa3-897a-8352025b26ed">NA</Year>
    <Narrative xmlns="4f9c820c-e7e2-444d-97ee-45f2b3485c1d" xsi:nil="true"/>
    <CategoryName xmlns="4f9c820c-e7e2-444d-97ee-45f2b3485c1d">NA</CategoryName>
    <PRADateTrigger xmlns="4f9c820c-e7e2-444d-97ee-45f2b3485c1d" xsi:nil="true"/>
    <lcf76f155ced4ddcb4097134ff3c332f xmlns="64ade3b3-ff94-4a87-8800-d92e0c09ba03">
      <Terms xmlns="http://schemas.microsoft.com/office/infopath/2007/PartnerControls"/>
    </lcf76f155ced4ddcb4097134ff3c332f>
    <KnowHowType xmlns="64ade3b3-ff94-4a87-8800-d92e0c09ba03">NA</KnowHowType>
    <PRAText2 xmlns="4f9c820c-e7e2-444d-97ee-45f2b3485c1d" xsi:nil="true"/>
    <zLegacy xmlns="e5a7084f-8549-410e-a7ff-e0f6a67a54a6" xsi:nil="true"/>
    <SetLabel xmlns="e5a7084f-8549-410e-a7ff-e0f6a67a54a6">RETAIN</SetLabel>
    <_dlc_DocId xmlns="2de8b5ad-0395-4b99-8c38-329811f9101f">NRPC-191897538-5277</_dlc_DocId>
    <_dlc_DocIdUrl xmlns="2de8b5ad-0395-4b99-8c38-329811f9101f">
      <Url>https://greaterwellington.sharepoint.com/sites/project-nrpc/_layouts/15/DocIdRedir.aspx?ID=NRPC-191897538-5277</Url>
      <Description>NRPC-191897538-5277</Description>
    </_dlc_DocIdUrl>
  </documentManagement>
</p:properties>
</file>

<file path=customXml/itemProps1.xml><?xml version="1.0" encoding="utf-8"?>
<ds:datastoreItem xmlns:ds="http://schemas.openxmlformats.org/officeDocument/2006/customXml" ds:itemID="{202290C0-5666-4258-AA1C-5F5D58C9FFC9}"/>
</file>

<file path=customXml/itemProps2.xml><?xml version="1.0" encoding="utf-8"?>
<ds:datastoreItem xmlns:ds="http://schemas.openxmlformats.org/officeDocument/2006/customXml" ds:itemID="{3BF163A3-A4AA-4F27-8F2D-692B81ECD1E4}"/>
</file>

<file path=customXml/itemProps3.xml><?xml version="1.0" encoding="utf-8"?>
<ds:datastoreItem xmlns:ds="http://schemas.openxmlformats.org/officeDocument/2006/customXml" ds:itemID="{819DBB0D-D9BB-49F9-B4F4-19C7E82E5531}"/>
</file>

<file path=customXml/itemProps4.xml><?xml version="1.0" encoding="utf-8"?>
<ds:datastoreItem xmlns:ds="http://schemas.openxmlformats.org/officeDocument/2006/customXml" ds:itemID="{F96B4632-BC61-4D2E-B1D4-CE8ED1591F3B}"/>
</file>

<file path=docProps/app.xml><?xml version="1.0" encoding="utf-8"?>
<Properties xmlns="http://schemas.openxmlformats.org/officeDocument/2006/extended-properties" xmlns:vt="http://schemas.openxmlformats.org/officeDocument/2006/docPropsVTypes">
  <Template>TM16401375[[fn=Madison]]</Template>
  <TotalTime>1368</TotalTime>
  <Words>2313</Words>
  <Application>Microsoft Office PowerPoint</Application>
  <PresentationFormat>Widescreen</PresentationFormat>
  <Paragraphs>298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MS Shell Dlg 2</vt:lpstr>
      <vt:lpstr>Wingdings</vt:lpstr>
      <vt:lpstr>Wingdings 3</vt:lpstr>
      <vt:lpstr>Madison</vt:lpstr>
      <vt:lpstr>General Submission Points  - GWRC PC1 Hearing 1 </vt:lpstr>
      <vt:lpstr>Introduction </vt:lpstr>
      <vt:lpstr>Affected CFG Forests </vt:lpstr>
      <vt:lpstr>Presentation - Key Themes </vt:lpstr>
      <vt:lpstr>Theme 1:Proposed rules extend beyond the recommendations of the Whaitua Committees</vt:lpstr>
      <vt:lpstr>Te Awarua-o-Porirua  </vt:lpstr>
      <vt:lpstr>Te Whanganui-a-Tara </vt:lpstr>
      <vt:lpstr>Theme 2: The proposed rules are not well supported by GWRC’s water quality data sets and stated assumptions. </vt:lpstr>
      <vt:lpstr>What was found</vt:lpstr>
      <vt:lpstr>Contributary issues – Water quality </vt:lpstr>
      <vt:lpstr>PowerPoint Presentation</vt:lpstr>
      <vt:lpstr>PowerPoint Presentation</vt:lpstr>
      <vt:lpstr>Theme 3:GWRC did not adequately consider the costs and liabilities involved in management of/around high erosion risk areas.</vt:lpstr>
      <vt:lpstr>Practical impact of high erosion risk class. </vt:lpstr>
      <vt:lpstr>Issues arising – Erosion risk mapping</vt:lpstr>
      <vt:lpstr>Concluding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Kit Richards</dc:creator>
  <cp:lastModifiedBy>Kit Richards</cp:lastModifiedBy>
  <cp:revision>1</cp:revision>
  <dcterms:created xsi:type="dcterms:W3CDTF">2024-10-14T00:18:35Z</dcterms:created>
  <dcterms:modified xsi:type="dcterms:W3CDTF">2024-10-24T22:55:29Z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0x010100868AA5D91B86534DA0DC8C9F6EC721A8</vt:lpwstr>
  </property>
  <property fmtid="{D5CDD505-2E9C-101B-9397-08002B2CF9AE}" pid="3" name="_dlc_DocIdItemGuid">
    <vt:lpwstr>9bdb23bd-2dc6-48d7-86ab-1f256b5d89bd</vt:lpwstr>
  </property>
  <property fmtid="{D5CDD505-2E9C-101B-9397-08002B2CF9AE}" pid="4" name="MediaServiceImageTags">
    <vt:lpwstr/>
  </property>
</Properties>
</file>