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15"/>
  </p:notesMasterIdLst>
  <p:handoutMasterIdLst>
    <p:handoutMasterId r:id="rId16"/>
  </p:handoutMasterIdLst>
  <p:sldIdLst>
    <p:sldId id="287" r:id="rId6"/>
    <p:sldId id="292" r:id="rId7"/>
    <p:sldId id="297" r:id="rId8"/>
    <p:sldId id="298" r:id="rId9"/>
    <p:sldId id="299" r:id="rId10"/>
    <p:sldId id="300" r:id="rId11"/>
    <p:sldId id="301" r:id="rId12"/>
    <p:sldId id="302" r:id="rId13"/>
    <p:sldId id="303" r:id="rId14"/>
  </p:sldIdLst>
  <p:sldSz cx="12192000" cy="6858000"/>
  <p:notesSz cx="6807200" cy="9939338"/>
  <p:defaultTextStyle>
    <a:defPPr>
      <a:defRPr lang="en-N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Vidovic" initials="NV" lastIdx="1" clrIdx="0">
    <p:extLst>
      <p:ext uri="{19B8F6BF-5375-455C-9EA6-DF929625EA0E}">
        <p15:presenceInfo xmlns:p15="http://schemas.microsoft.com/office/powerpoint/2012/main" userId="S-1-5-21-2025881163-1980574469-409157212-605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A5B"/>
    <a:srgbClr val="A9C23F"/>
    <a:srgbClr val="00BAB3"/>
    <a:srgbClr val="FFCD00"/>
    <a:srgbClr val="E73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7769A-AD80-44BC-B204-17F5E366B090}" v="9" dt="2024-11-01T03:15:53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40" autoAdjust="0"/>
  </p:normalViewPr>
  <p:slideViewPr>
    <p:cSldViewPr>
      <p:cViewPr varScale="1">
        <p:scale>
          <a:sx n="101" d="100"/>
          <a:sy n="101" d="100"/>
        </p:scale>
        <p:origin x="99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2" d="100"/>
          <a:sy n="62" d="100"/>
        </p:scale>
        <p:origin x="43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OBrien" userId="9c2b1881-d09f-434c-9e70-e45acbaa184a" providerId="ADAL" clId="{4827769A-AD80-44BC-B204-17F5E366B090}"/>
    <pc:docChg chg="undo custSel addSld delSld modSld sldOrd">
      <pc:chgData name="Sam OBrien" userId="9c2b1881-d09f-434c-9e70-e45acbaa184a" providerId="ADAL" clId="{4827769A-AD80-44BC-B204-17F5E366B090}" dt="2024-11-01T03:17:45.716" v="3870" actId="14100"/>
      <pc:docMkLst>
        <pc:docMk/>
      </pc:docMkLst>
      <pc:sldChg chg="modSp mod">
        <pc:chgData name="Sam OBrien" userId="9c2b1881-d09f-434c-9e70-e45acbaa184a" providerId="ADAL" clId="{4827769A-AD80-44BC-B204-17F5E366B090}" dt="2024-10-31T21:26:22.258" v="34" actId="20577"/>
        <pc:sldMkLst>
          <pc:docMk/>
          <pc:sldMk cId="1350744496" sldId="287"/>
        </pc:sldMkLst>
        <pc:spChg chg="mod">
          <ac:chgData name="Sam OBrien" userId="9c2b1881-d09f-434c-9e70-e45acbaa184a" providerId="ADAL" clId="{4827769A-AD80-44BC-B204-17F5E366B090}" dt="2024-10-31T21:26:22.258" v="34" actId="20577"/>
          <ac:spMkLst>
            <pc:docMk/>
            <pc:sldMk cId="1350744496" sldId="287"/>
            <ac:spMk id="2" creationId="{00000000-0000-0000-0000-000000000000}"/>
          </ac:spMkLst>
        </pc:spChg>
      </pc:sldChg>
      <pc:sldChg chg="modSp del mod">
        <pc:chgData name="Sam OBrien" userId="9c2b1881-d09f-434c-9e70-e45acbaa184a" providerId="ADAL" clId="{4827769A-AD80-44BC-B204-17F5E366B090}" dt="2024-10-31T22:07:38.569" v="1455" actId="47"/>
        <pc:sldMkLst>
          <pc:docMk/>
          <pc:sldMk cId="3383963463" sldId="288"/>
        </pc:sldMkLst>
        <pc:spChg chg="mod">
          <ac:chgData name="Sam OBrien" userId="9c2b1881-d09f-434c-9e70-e45acbaa184a" providerId="ADAL" clId="{4827769A-AD80-44BC-B204-17F5E366B090}" dt="2024-10-31T22:07:19.959" v="1447" actId="1076"/>
          <ac:spMkLst>
            <pc:docMk/>
            <pc:sldMk cId="3383963463" sldId="288"/>
            <ac:spMk id="2" creationId="{00000000-0000-0000-0000-000000000000}"/>
          </ac:spMkLst>
        </pc:spChg>
      </pc:sldChg>
      <pc:sldChg chg="del">
        <pc:chgData name="Sam OBrien" userId="9c2b1881-d09f-434c-9e70-e45acbaa184a" providerId="ADAL" clId="{4827769A-AD80-44BC-B204-17F5E366B090}" dt="2024-10-31T22:07:24.885" v="1448" actId="2696"/>
        <pc:sldMkLst>
          <pc:docMk/>
          <pc:sldMk cId="411238629" sldId="289"/>
        </pc:sldMkLst>
      </pc:sldChg>
      <pc:sldChg chg="del">
        <pc:chgData name="Sam OBrien" userId="9c2b1881-d09f-434c-9e70-e45acbaa184a" providerId="ADAL" clId="{4827769A-AD80-44BC-B204-17F5E366B090}" dt="2024-10-31T22:07:40.592" v="1456" actId="47"/>
        <pc:sldMkLst>
          <pc:docMk/>
          <pc:sldMk cId="605006025" sldId="290"/>
        </pc:sldMkLst>
      </pc:sldChg>
      <pc:sldChg chg="del">
        <pc:chgData name="Sam OBrien" userId="9c2b1881-d09f-434c-9e70-e45acbaa184a" providerId="ADAL" clId="{4827769A-AD80-44BC-B204-17F5E366B090}" dt="2024-10-31T22:07:37.479" v="1454" actId="47"/>
        <pc:sldMkLst>
          <pc:docMk/>
          <pc:sldMk cId="246665942" sldId="291"/>
        </pc:sldMkLst>
      </pc:sldChg>
      <pc:sldChg chg="modSp mod">
        <pc:chgData name="Sam OBrien" userId="9c2b1881-d09f-434c-9e70-e45acbaa184a" providerId="ADAL" clId="{4827769A-AD80-44BC-B204-17F5E366B090}" dt="2024-11-01T01:48:47.388" v="3833" actId="20577"/>
        <pc:sldMkLst>
          <pc:docMk/>
          <pc:sldMk cId="1236694843" sldId="292"/>
        </pc:sldMkLst>
        <pc:spChg chg="mod">
          <ac:chgData name="Sam OBrien" userId="9c2b1881-d09f-434c-9e70-e45acbaa184a" providerId="ADAL" clId="{4827769A-AD80-44BC-B204-17F5E366B090}" dt="2024-11-01T01:48:47.388" v="3833" actId="20577"/>
          <ac:spMkLst>
            <pc:docMk/>
            <pc:sldMk cId="1236694843" sldId="292"/>
            <ac:spMk id="2" creationId="{00000000-0000-0000-0000-000000000000}"/>
          </ac:spMkLst>
        </pc:spChg>
      </pc:sldChg>
      <pc:sldChg chg="del">
        <pc:chgData name="Sam OBrien" userId="9c2b1881-d09f-434c-9e70-e45acbaa184a" providerId="ADAL" clId="{4827769A-AD80-44BC-B204-17F5E366B090}" dt="2024-10-31T22:07:42.754" v="1457" actId="47"/>
        <pc:sldMkLst>
          <pc:docMk/>
          <pc:sldMk cId="73322263" sldId="293"/>
        </pc:sldMkLst>
      </pc:sldChg>
      <pc:sldChg chg="del">
        <pc:chgData name="Sam OBrien" userId="9c2b1881-d09f-434c-9e70-e45acbaa184a" providerId="ADAL" clId="{4827769A-AD80-44BC-B204-17F5E366B090}" dt="2024-10-31T22:07:35.466" v="1452" actId="47"/>
        <pc:sldMkLst>
          <pc:docMk/>
          <pc:sldMk cId="4027014463" sldId="294"/>
        </pc:sldMkLst>
      </pc:sldChg>
      <pc:sldChg chg="del">
        <pc:chgData name="Sam OBrien" userId="9c2b1881-d09f-434c-9e70-e45acbaa184a" providerId="ADAL" clId="{4827769A-AD80-44BC-B204-17F5E366B090}" dt="2024-10-31T22:07:33.353" v="1451" actId="2696"/>
        <pc:sldMkLst>
          <pc:docMk/>
          <pc:sldMk cId="1236191837" sldId="295"/>
        </pc:sldMkLst>
      </pc:sldChg>
      <pc:sldChg chg="del ord">
        <pc:chgData name="Sam OBrien" userId="9c2b1881-d09f-434c-9e70-e45acbaa184a" providerId="ADAL" clId="{4827769A-AD80-44BC-B204-17F5E366B090}" dt="2024-10-31T22:07:36.357" v="1453" actId="47"/>
        <pc:sldMkLst>
          <pc:docMk/>
          <pc:sldMk cId="3098741370" sldId="296"/>
        </pc:sldMkLst>
      </pc:sldChg>
      <pc:sldChg chg="modSp add mod">
        <pc:chgData name="Sam OBrien" userId="9c2b1881-d09f-434c-9e70-e45acbaa184a" providerId="ADAL" clId="{4827769A-AD80-44BC-B204-17F5E366B090}" dt="2024-11-01T00:02:13.932" v="3793" actId="20577"/>
        <pc:sldMkLst>
          <pc:docMk/>
          <pc:sldMk cId="547921497" sldId="297"/>
        </pc:sldMkLst>
        <pc:spChg chg="mod">
          <ac:chgData name="Sam OBrien" userId="9c2b1881-d09f-434c-9e70-e45acbaa184a" providerId="ADAL" clId="{4827769A-AD80-44BC-B204-17F5E366B090}" dt="2024-11-01T00:02:13.932" v="3793" actId="20577"/>
          <ac:spMkLst>
            <pc:docMk/>
            <pc:sldMk cId="547921497" sldId="297"/>
            <ac:spMk id="2" creationId="{14764289-C5E9-E94D-B4F1-1C4F0B4C5F13}"/>
          </ac:spMkLst>
        </pc:spChg>
        <pc:spChg chg="mod">
          <ac:chgData name="Sam OBrien" userId="9c2b1881-d09f-434c-9e70-e45acbaa184a" providerId="ADAL" clId="{4827769A-AD80-44BC-B204-17F5E366B090}" dt="2024-10-31T21:56:45.794" v="443" actId="20577"/>
          <ac:spMkLst>
            <pc:docMk/>
            <pc:sldMk cId="547921497" sldId="297"/>
            <ac:spMk id="3" creationId="{E37649CF-90F1-D197-7E6A-8AD12C4046E3}"/>
          </ac:spMkLst>
        </pc:spChg>
      </pc:sldChg>
      <pc:sldChg chg="modSp add mod">
        <pc:chgData name="Sam OBrien" userId="9c2b1881-d09f-434c-9e70-e45acbaa184a" providerId="ADAL" clId="{4827769A-AD80-44BC-B204-17F5E366B090}" dt="2024-11-01T01:26:22.405" v="3820" actId="5793"/>
        <pc:sldMkLst>
          <pc:docMk/>
          <pc:sldMk cId="809131507" sldId="298"/>
        </pc:sldMkLst>
        <pc:spChg chg="mod">
          <ac:chgData name="Sam OBrien" userId="9c2b1881-d09f-434c-9e70-e45acbaa184a" providerId="ADAL" clId="{4827769A-AD80-44BC-B204-17F5E366B090}" dt="2024-11-01T01:26:22.405" v="3820" actId="5793"/>
          <ac:spMkLst>
            <pc:docMk/>
            <pc:sldMk cId="809131507" sldId="298"/>
            <ac:spMk id="2" creationId="{23B996DA-01F3-237E-F09E-70A2221317E7}"/>
          </ac:spMkLst>
        </pc:spChg>
      </pc:sldChg>
      <pc:sldChg chg="modSp add mod ord">
        <pc:chgData name="Sam OBrien" userId="9c2b1881-d09f-434c-9e70-e45acbaa184a" providerId="ADAL" clId="{4827769A-AD80-44BC-B204-17F5E366B090}" dt="2024-11-01T01:22:13.838" v="3808" actId="20577"/>
        <pc:sldMkLst>
          <pc:docMk/>
          <pc:sldMk cId="3151138795" sldId="299"/>
        </pc:sldMkLst>
        <pc:spChg chg="mod">
          <ac:chgData name="Sam OBrien" userId="9c2b1881-d09f-434c-9e70-e45acbaa184a" providerId="ADAL" clId="{4827769A-AD80-44BC-B204-17F5E366B090}" dt="2024-11-01T01:22:13.838" v="3808" actId="20577"/>
          <ac:spMkLst>
            <pc:docMk/>
            <pc:sldMk cId="3151138795" sldId="299"/>
            <ac:spMk id="2" creationId="{F6ABC4AB-557E-98AF-4B24-075B9648301C}"/>
          </ac:spMkLst>
        </pc:spChg>
        <pc:spChg chg="mod">
          <ac:chgData name="Sam OBrien" userId="9c2b1881-d09f-434c-9e70-e45acbaa184a" providerId="ADAL" clId="{4827769A-AD80-44BC-B204-17F5E366B090}" dt="2024-10-31T22:02:17.621" v="1160" actId="20577"/>
          <ac:spMkLst>
            <pc:docMk/>
            <pc:sldMk cId="3151138795" sldId="299"/>
            <ac:spMk id="3" creationId="{4C2D6C0D-41CA-0C7E-A00B-E57E7184C1A2}"/>
          </ac:spMkLst>
        </pc:spChg>
      </pc:sldChg>
      <pc:sldChg chg="modSp add mod ord">
        <pc:chgData name="Sam OBrien" userId="9c2b1881-d09f-434c-9e70-e45acbaa184a" providerId="ADAL" clId="{4827769A-AD80-44BC-B204-17F5E366B090}" dt="2024-11-01T01:25:56.772" v="3816" actId="115"/>
        <pc:sldMkLst>
          <pc:docMk/>
          <pc:sldMk cId="3163086069" sldId="300"/>
        </pc:sldMkLst>
        <pc:spChg chg="mod">
          <ac:chgData name="Sam OBrien" userId="9c2b1881-d09f-434c-9e70-e45acbaa184a" providerId="ADAL" clId="{4827769A-AD80-44BC-B204-17F5E366B090}" dt="2024-11-01T01:25:56.772" v="3816" actId="115"/>
          <ac:spMkLst>
            <pc:docMk/>
            <pc:sldMk cId="3163086069" sldId="300"/>
            <ac:spMk id="2" creationId="{91B57CDF-B0B0-949C-A1C6-463C09DECFD7}"/>
          </ac:spMkLst>
        </pc:spChg>
        <pc:spChg chg="mod">
          <ac:chgData name="Sam OBrien" userId="9c2b1881-d09f-434c-9e70-e45acbaa184a" providerId="ADAL" clId="{4827769A-AD80-44BC-B204-17F5E366B090}" dt="2024-11-01T01:24:02.249" v="3809" actId="20577"/>
          <ac:spMkLst>
            <pc:docMk/>
            <pc:sldMk cId="3163086069" sldId="300"/>
            <ac:spMk id="3" creationId="{B1C7326E-A55B-D49B-87B8-364C28AA8A97}"/>
          </ac:spMkLst>
        </pc:spChg>
      </pc:sldChg>
      <pc:sldChg chg="modSp add mod ord">
        <pc:chgData name="Sam OBrien" userId="9c2b1881-d09f-434c-9e70-e45acbaa184a" providerId="ADAL" clId="{4827769A-AD80-44BC-B204-17F5E366B090}" dt="2024-10-31T22:59:46.471" v="3268" actId="20577"/>
        <pc:sldMkLst>
          <pc:docMk/>
          <pc:sldMk cId="208638239" sldId="301"/>
        </pc:sldMkLst>
        <pc:spChg chg="mod">
          <ac:chgData name="Sam OBrien" userId="9c2b1881-d09f-434c-9e70-e45acbaa184a" providerId="ADAL" clId="{4827769A-AD80-44BC-B204-17F5E366B090}" dt="2024-10-31T22:59:46.471" v="3268" actId="20577"/>
          <ac:spMkLst>
            <pc:docMk/>
            <pc:sldMk cId="208638239" sldId="301"/>
            <ac:spMk id="2" creationId="{829C5D90-06AC-20A5-10D5-E85E60740903}"/>
          </ac:spMkLst>
        </pc:spChg>
        <pc:spChg chg="mod">
          <ac:chgData name="Sam OBrien" userId="9c2b1881-d09f-434c-9e70-e45acbaa184a" providerId="ADAL" clId="{4827769A-AD80-44BC-B204-17F5E366B090}" dt="2024-10-31T22:06:20.795" v="1384" actId="20577"/>
          <ac:spMkLst>
            <pc:docMk/>
            <pc:sldMk cId="208638239" sldId="301"/>
            <ac:spMk id="3" creationId="{89C22A29-EF60-CFAB-2CF2-3988F54F0617}"/>
          </ac:spMkLst>
        </pc:spChg>
      </pc:sldChg>
      <pc:sldChg chg="modSp add mod ord">
        <pc:chgData name="Sam OBrien" userId="9c2b1881-d09f-434c-9e70-e45acbaa184a" providerId="ADAL" clId="{4827769A-AD80-44BC-B204-17F5E366B090}" dt="2024-11-01T01:26:40.004" v="3822" actId="5793"/>
        <pc:sldMkLst>
          <pc:docMk/>
          <pc:sldMk cId="2415227171" sldId="302"/>
        </pc:sldMkLst>
        <pc:spChg chg="mod">
          <ac:chgData name="Sam OBrien" userId="9c2b1881-d09f-434c-9e70-e45acbaa184a" providerId="ADAL" clId="{4827769A-AD80-44BC-B204-17F5E366B090}" dt="2024-11-01T01:26:40.004" v="3822" actId="5793"/>
          <ac:spMkLst>
            <pc:docMk/>
            <pc:sldMk cId="2415227171" sldId="302"/>
            <ac:spMk id="2" creationId="{5B47A71D-7CD1-327C-378A-DE704F9F480B}"/>
          </ac:spMkLst>
        </pc:spChg>
        <pc:spChg chg="mod">
          <ac:chgData name="Sam OBrien" userId="9c2b1881-d09f-434c-9e70-e45acbaa184a" providerId="ADAL" clId="{4827769A-AD80-44BC-B204-17F5E366B090}" dt="2024-10-31T22:07:07.154" v="1436" actId="20577"/>
          <ac:spMkLst>
            <pc:docMk/>
            <pc:sldMk cId="2415227171" sldId="302"/>
            <ac:spMk id="3" creationId="{AD91E581-00F8-6093-5AF8-DA5741A3F27D}"/>
          </ac:spMkLst>
        </pc:spChg>
      </pc:sldChg>
      <pc:sldChg chg="add del">
        <pc:chgData name="Sam OBrien" userId="9c2b1881-d09f-434c-9e70-e45acbaa184a" providerId="ADAL" clId="{4827769A-AD80-44BC-B204-17F5E366B090}" dt="2024-10-31T22:06:37.643" v="1386" actId="2696"/>
        <pc:sldMkLst>
          <pc:docMk/>
          <pc:sldMk cId="3094971937" sldId="302"/>
        </pc:sldMkLst>
      </pc:sldChg>
      <pc:sldChg chg="addSp modSp add mod ord">
        <pc:chgData name="Sam OBrien" userId="9c2b1881-d09f-434c-9e70-e45acbaa184a" providerId="ADAL" clId="{4827769A-AD80-44BC-B204-17F5E366B090}" dt="2024-11-01T03:17:45.716" v="3870" actId="14100"/>
        <pc:sldMkLst>
          <pc:docMk/>
          <pc:sldMk cId="3116955955" sldId="303"/>
        </pc:sldMkLst>
        <pc:spChg chg="mod">
          <ac:chgData name="Sam OBrien" userId="9c2b1881-d09f-434c-9e70-e45acbaa184a" providerId="ADAL" clId="{4827769A-AD80-44BC-B204-17F5E366B090}" dt="2024-11-01T03:15:53.229" v="3869" actId="1076"/>
          <ac:spMkLst>
            <pc:docMk/>
            <pc:sldMk cId="3116955955" sldId="303"/>
            <ac:spMk id="2" creationId="{630F1AE1-B1D3-56AD-6639-1124ED61F179}"/>
          </ac:spMkLst>
        </pc:spChg>
        <pc:picChg chg="add mod ord">
          <ac:chgData name="Sam OBrien" userId="9c2b1881-d09f-434c-9e70-e45acbaa184a" providerId="ADAL" clId="{4827769A-AD80-44BC-B204-17F5E366B090}" dt="2024-11-01T03:17:45.716" v="3870" actId="14100"/>
          <ac:picMkLst>
            <pc:docMk/>
            <pc:sldMk cId="3116955955" sldId="303"/>
            <ac:picMk id="3" creationId="{8838B774-CE02-8EA4-C72C-D5315E1C2E88}"/>
          </ac:picMkLst>
        </pc:picChg>
      </pc:sldChg>
    </pc:docChg>
  </pc:docChgLst>
  <pc:docChgLst>
    <pc:chgData name="Sam OBrien" userId="9c2b1881-d09f-434c-9e70-e45acbaa184a" providerId="ADAL" clId="{EA96F4F0-B786-4FC7-B25F-D4EA92851645}"/>
    <pc:docChg chg="sldOrd">
      <pc:chgData name="Sam OBrien" userId="9c2b1881-d09f-434c-9e70-e45acbaa184a" providerId="ADAL" clId="{EA96F4F0-B786-4FC7-B25F-D4EA92851645}" dt="2024-11-01T03:21:27.840" v="0" actId="20578"/>
      <pc:docMkLst>
        <pc:docMk/>
      </pc:docMkLst>
      <pc:sldChg chg="ord">
        <pc:chgData name="Sam OBrien" userId="9c2b1881-d09f-434c-9e70-e45acbaa184a" providerId="ADAL" clId="{EA96F4F0-B786-4FC7-B25F-D4EA92851645}" dt="2024-11-01T03:21:27.840" v="0" actId="20578"/>
        <pc:sldMkLst>
          <pc:docMk/>
          <pc:sldMk cId="208638239" sldId="3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>
              <a:latin typeface="Aptos" panose="020B00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DCFB8-4842-4B99-AEE1-60888341CA07}" type="datetimeFigureOut">
              <a:rPr lang="en-NZ" smtClean="0">
                <a:latin typeface="Aptos" panose="020B0004020202020204" pitchFamily="34" charset="0"/>
              </a:rPr>
              <a:t>1/11/2024</a:t>
            </a:fld>
            <a:endParaRPr lang="en-NZ" dirty="0">
              <a:latin typeface="Aptos" panose="020B00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95D4A-E158-47E0-B341-0314E4F2AC54}" type="slidenum">
              <a:rPr lang="en-NZ" smtClean="0">
                <a:latin typeface="Aptos" panose="020B0004020202020204" pitchFamily="34" charset="0"/>
              </a:rPr>
              <a:t>‹#›</a:t>
            </a:fld>
            <a:endParaRPr lang="en-NZ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6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D9A0DCD-1892-467C-840E-EB57EF6C0328}" type="datetimeFigureOut">
              <a:rPr lang="en-NZ" smtClean="0"/>
              <a:pPr/>
              <a:t>1/11/2024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18345A74-28FC-4B6D-BF61-3DCD357947E2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2974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5A74-28FC-4B6D-BF61-3DCD357947E2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529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4474B-BE92-DEA7-B394-0EE53E35C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DF704-A6F6-5AFC-2790-B3C03A297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86E64-028F-A285-FDD5-703600AFD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BBCB1-1C00-0D29-7E66-C9CCF0FFF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5A74-28FC-4B6D-BF61-3DCD357947E2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644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1"/>
            <a:ext cx="12192000" cy="6862690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0834" y="3356992"/>
            <a:ext cx="11510332" cy="14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5733256"/>
            <a:ext cx="1789253" cy="5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519FB-8353-44BB-AE08-9355501CDA4E}" type="slidenum">
              <a:rPr lang="en-NZ" smtClean="0"/>
              <a:t>‹#›</a:t>
            </a:fld>
            <a:endParaRPr lang="en-NZ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2192000" cy="1052736"/>
          </a:xfrm>
          <a:prstGeom prst="rect">
            <a:avLst/>
          </a:prstGeom>
          <a:solidFill>
            <a:srgbClr val="FFC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912" y="260648"/>
            <a:ext cx="10834833" cy="797370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912" y="1556792"/>
            <a:ext cx="11520728" cy="4981619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Aptos" panose="020B00040202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052736"/>
            <a:ext cx="12192000" cy="172814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3E339F-6284-8C4B-B867-1701076D9AD1}"/>
              </a:ext>
            </a:extLst>
          </p:cNvPr>
          <p:cNvSpPr/>
          <p:nvPr userDrawn="1"/>
        </p:nvSpPr>
        <p:spPr bwMode="auto">
          <a:xfrm>
            <a:off x="0" y="1052736"/>
            <a:ext cx="12192000" cy="216024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3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9C2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361" y="3356992"/>
            <a:ext cx="11510332" cy="14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93" y="5733255"/>
            <a:ext cx="1789200" cy="5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3356992"/>
            <a:ext cx="11510333" cy="14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347" y="5733255"/>
            <a:ext cx="1789200" cy="5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73C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361" y="3356992"/>
            <a:ext cx="11510332" cy="14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93" y="5733255"/>
            <a:ext cx="1789200" cy="5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361" y="3356992"/>
            <a:ext cx="11510332" cy="14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84" y="5733256"/>
            <a:ext cx="1789200" cy="5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7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12" y="1556792"/>
            <a:ext cx="11520727" cy="4981619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Aptos" panose="020B00040202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519FB-8353-44BB-AE08-9355501CDA4E}" type="slidenum">
              <a:rPr lang="en-NZ" smtClean="0"/>
              <a:t>‹#›</a:t>
            </a:fld>
            <a:endParaRPr lang="en-NZ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2192000" cy="1052736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912" y="260648"/>
            <a:ext cx="11520727" cy="79737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052736"/>
            <a:ext cx="12192000" cy="216024"/>
          </a:xfrm>
          <a:prstGeom prst="rect">
            <a:avLst/>
          </a:prstGeom>
          <a:solidFill>
            <a:srgbClr val="00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5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519FB-8353-44BB-AE08-9355501CDA4E}" type="slidenum">
              <a:rPr lang="en-NZ" smtClean="0"/>
              <a:t>‹#›</a:t>
            </a:fld>
            <a:endParaRPr lang="en-NZ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2192000" cy="1052736"/>
          </a:xfrm>
          <a:prstGeom prst="rect">
            <a:avLst/>
          </a:prstGeom>
          <a:solidFill>
            <a:srgbClr val="00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912" y="260648"/>
            <a:ext cx="10834833" cy="797370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912" y="1556792"/>
            <a:ext cx="11520727" cy="4981619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Aptos" panose="020B00040202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052736"/>
            <a:ext cx="12192000" cy="216024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5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519FB-8353-44BB-AE08-9355501CDA4E}" type="slidenum">
              <a:rPr lang="en-NZ" smtClean="0"/>
              <a:t>‹#›</a:t>
            </a:fld>
            <a:endParaRPr lang="en-NZ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2192000" cy="1052736"/>
          </a:xfrm>
          <a:prstGeom prst="rect">
            <a:avLst/>
          </a:prstGeom>
          <a:solidFill>
            <a:srgbClr val="A9C2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912" y="260648"/>
            <a:ext cx="10834833" cy="797370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912" y="1556792"/>
            <a:ext cx="11520727" cy="4981619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Aptos" panose="020B00040202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052736"/>
            <a:ext cx="12192000" cy="216024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6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519FB-8353-44BB-AE08-9355501CDA4E}" type="slidenum">
              <a:rPr lang="en-NZ" smtClean="0"/>
              <a:t>‹#›</a:t>
            </a:fld>
            <a:endParaRPr lang="en-NZ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2192000" cy="1052736"/>
          </a:xfrm>
          <a:prstGeom prst="rect">
            <a:avLst/>
          </a:prstGeom>
          <a:solidFill>
            <a:srgbClr val="E73C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912" y="260648"/>
            <a:ext cx="10834833" cy="797370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912" y="1556792"/>
            <a:ext cx="11520728" cy="4981619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Aptos" panose="020B00040202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052736"/>
            <a:ext cx="12192000" cy="216024"/>
          </a:xfrm>
          <a:prstGeom prst="rect">
            <a:avLst/>
          </a:prstGeom>
          <a:solidFill>
            <a:srgbClr val="174A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9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7534" y="759423"/>
            <a:ext cx="10834833" cy="14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617" tIns="68809" rIns="137617" bIns="688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 altLang="en-US" dirty="0"/>
              <a:t>Click to type Heading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219" y="2303580"/>
            <a:ext cx="10208989" cy="31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altLang="en-US" dirty="0"/>
              <a:t>Click to edit Master text styles</a:t>
            </a:r>
          </a:p>
          <a:p>
            <a:pPr lvl="1"/>
            <a:r>
              <a:rPr lang="en-NZ" altLang="en-US" dirty="0"/>
              <a:t>Second level</a:t>
            </a:r>
          </a:p>
          <a:p>
            <a:pPr lvl="2"/>
            <a:r>
              <a:rPr lang="en-NZ" altLang="en-US" dirty="0"/>
              <a:t>Third level</a:t>
            </a:r>
          </a:p>
          <a:p>
            <a:pPr lvl="3"/>
            <a:r>
              <a:rPr lang="en-NZ" altLang="en-US" dirty="0"/>
              <a:t>Fourth level</a:t>
            </a:r>
          </a:p>
          <a:p>
            <a:pPr lvl="4"/>
            <a:r>
              <a:rPr lang="en-NZ" altLang="en-US" dirty="0"/>
              <a:t>Too Small - Recommendation: Do not use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855" y="6538411"/>
            <a:ext cx="587871" cy="23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30">
                <a:latin typeface="Arial" panose="020B0604020202020204" pitchFamily="34" charset="0"/>
              </a:defRPr>
            </a:lvl1pPr>
          </a:lstStyle>
          <a:p>
            <a:fld id="{431519FB-8353-44BB-AE08-9355501CDA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715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9" r:id="rId4"/>
    <p:sldLayoutId id="2147483711" r:id="rId5"/>
    <p:sldLayoutId id="2147483695" r:id="rId6"/>
    <p:sldLayoutId id="2147483707" r:id="rId7"/>
    <p:sldLayoutId id="2147483708" r:id="rId8"/>
    <p:sldLayoutId id="2147483710" r:id="rId9"/>
    <p:sldLayoutId id="2147483712" r:id="rId10"/>
  </p:sldLayoutIdLst>
  <p:txStyles>
    <p:titleStyle>
      <a:lvl1pPr marL="367048" indent="-367048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 b="1">
          <a:solidFill>
            <a:srgbClr val="174A5B"/>
          </a:solidFill>
          <a:latin typeface="+mj-lt"/>
          <a:ea typeface="+mj-ea"/>
          <a:cs typeface="+mj-cs"/>
        </a:defRPr>
      </a:lvl1pPr>
      <a:lvl2pPr marL="367048" indent="-367048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2pPr>
      <a:lvl3pPr marL="367048" indent="-367048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3pPr>
      <a:lvl4pPr marL="367048" indent="-367048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4pPr>
      <a:lvl5pPr marL="367048" indent="-367048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5pPr>
      <a:lvl6pPr marL="670811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6pPr>
      <a:lvl7pPr marL="974575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7pPr>
      <a:lvl8pPr marL="1278339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8pPr>
      <a:lvl9pPr marL="1582103" algn="l" defTabSz="914456" rtl="0" eaLnBrk="1" fontAlgn="base" hangingPunct="1">
        <a:lnSpc>
          <a:spcPts val="4917"/>
        </a:lnSpc>
        <a:spcBef>
          <a:spcPct val="0"/>
        </a:spcBef>
        <a:spcAft>
          <a:spcPts val="2458"/>
        </a:spcAft>
        <a:defRPr sz="4784">
          <a:solidFill>
            <a:schemeClr val="tx2"/>
          </a:solidFill>
          <a:latin typeface="Arial" charset="0"/>
        </a:defRPr>
      </a:lvl9pPr>
    </p:titleStyle>
    <p:bodyStyle>
      <a:lvl1pPr marL="506273" indent="-506273" algn="l" defTabSz="914456" rtl="0" eaLnBrk="1" fontAlgn="base" hangingPunct="1">
        <a:lnSpc>
          <a:spcPts val="3322"/>
        </a:lnSpc>
        <a:spcBef>
          <a:spcPct val="0"/>
        </a:spcBef>
        <a:spcAft>
          <a:spcPts val="1661"/>
        </a:spcAft>
        <a:buChar char="•"/>
        <a:defRPr sz="3189">
          <a:solidFill>
            <a:schemeClr val="tx1"/>
          </a:solidFill>
          <a:latin typeface="+mn-lt"/>
          <a:ea typeface="+mn-ea"/>
          <a:cs typeface="+mn-cs"/>
        </a:defRPr>
      </a:lvl1pPr>
      <a:lvl2pPr marL="772066" indent="-264739" algn="l" defTabSz="914456" rtl="0" eaLnBrk="1" fontAlgn="base" hangingPunct="1">
        <a:lnSpc>
          <a:spcPts val="2923"/>
        </a:lnSpc>
        <a:spcBef>
          <a:spcPct val="0"/>
        </a:spcBef>
        <a:spcAft>
          <a:spcPts val="1462"/>
        </a:spcAft>
        <a:buChar char="–"/>
        <a:defRPr sz="2790">
          <a:solidFill>
            <a:schemeClr val="tx1"/>
          </a:solidFill>
          <a:latin typeface="+mn-lt"/>
        </a:defRPr>
      </a:lvl2pPr>
      <a:lvl3pPr marL="1025202" indent="-252082" algn="l" defTabSz="914456" rtl="0" eaLnBrk="1" fontAlgn="base" hangingPunct="1">
        <a:lnSpc>
          <a:spcPts val="2923"/>
        </a:lnSpc>
        <a:spcBef>
          <a:spcPct val="0"/>
        </a:spcBef>
        <a:spcAft>
          <a:spcPts val="1462"/>
        </a:spcAft>
        <a:buChar char="–"/>
        <a:defRPr sz="2790">
          <a:solidFill>
            <a:schemeClr val="tx1"/>
          </a:solidFill>
          <a:latin typeface="+mn-lt"/>
        </a:defRPr>
      </a:lvl3pPr>
      <a:lvl4pPr marL="1278339" indent="-252082" algn="l" defTabSz="914456" rtl="0" eaLnBrk="1" fontAlgn="base" hangingPunct="1">
        <a:lnSpc>
          <a:spcPts val="2923"/>
        </a:lnSpc>
        <a:spcBef>
          <a:spcPct val="0"/>
        </a:spcBef>
        <a:spcAft>
          <a:spcPts val="1462"/>
        </a:spcAft>
        <a:buChar char="–"/>
        <a:defRPr sz="2790">
          <a:solidFill>
            <a:schemeClr val="tx1"/>
          </a:solidFill>
          <a:latin typeface="+mn-lt"/>
        </a:defRPr>
      </a:lvl4pPr>
      <a:lvl5pPr marL="1480848" indent="-201455" algn="l" defTabSz="914456" rtl="0" eaLnBrk="1" fontAlgn="base" hangingPunct="1">
        <a:lnSpc>
          <a:spcPts val="2126"/>
        </a:lnSpc>
        <a:spcBef>
          <a:spcPct val="0"/>
        </a:spcBef>
        <a:spcAft>
          <a:spcPts val="1063"/>
        </a:spcAft>
        <a:buChar char="–"/>
        <a:defRPr sz="1993">
          <a:solidFill>
            <a:schemeClr val="tx1"/>
          </a:solidFill>
          <a:latin typeface="+mn-lt"/>
        </a:defRPr>
      </a:lvl5pPr>
      <a:lvl6pPr marL="1784612" indent="-201455" algn="l" defTabSz="914456" rtl="0" eaLnBrk="1" fontAlgn="base" hangingPunct="1">
        <a:lnSpc>
          <a:spcPts val="2126"/>
        </a:lnSpc>
        <a:spcBef>
          <a:spcPct val="0"/>
        </a:spcBef>
        <a:spcAft>
          <a:spcPts val="1063"/>
        </a:spcAft>
        <a:buChar char="–"/>
        <a:defRPr sz="1993">
          <a:solidFill>
            <a:schemeClr val="tx1"/>
          </a:solidFill>
          <a:latin typeface="+mn-lt"/>
        </a:defRPr>
      </a:lvl6pPr>
      <a:lvl7pPr marL="2088375" indent="-201455" algn="l" defTabSz="914456" rtl="0" eaLnBrk="1" fontAlgn="base" hangingPunct="1">
        <a:lnSpc>
          <a:spcPts val="2126"/>
        </a:lnSpc>
        <a:spcBef>
          <a:spcPct val="0"/>
        </a:spcBef>
        <a:spcAft>
          <a:spcPts val="1063"/>
        </a:spcAft>
        <a:buChar char="–"/>
        <a:defRPr sz="1993">
          <a:solidFill>
            <a:schemeClr val="tx1"/>
          </a:solidFill>
          <a:latin typeface="+mn-lt"/>
        </a:defRPr>
      </a:lvl7pPr>
      <a:lvl8pPr marL="2392139" indent="-201455" algn="l" defTabSz="914456" rtl="0" eaLnBrk="1" fontAlgn="base" hangingPunct="1">
        <a:lnSpc>
          <a:spcPts val="2126"/>
        </a:lnSpc>
        <a:spcBef>
          <a:spcPct val="0"/>
        </a:spcBef>
        <a:spcAft>
          <a:spcPts val="1063"/>
        </a:spcAft>
        <a:buChar char="–"/>
        <a:defRPr sz="1993">
          <a:solidFill>
            <a:schemeClr val="tx1"/>
          </a:solidFill>
          <a:latin typeface="+mn-lt"/>
        </a:defRPr>
      </a:lvl8pPr>
      <a:lvl9pPr marL="2695903" indent="-201455" algn="l" defTabSz="914456" rtl="0" eaLnBrk="1" fontAlgn="base" hangingPunct="1">
        <a:lnSpc>
          <a:spcPts val="2126"/>
        </a:lnSpc>
        <a:spcBef>
          <a:spcPct val="0"/>
        </a:spcBef>
        <a:spcAft>
          <a:spcPts val="1063"/>
        </a:spcAft>
        <a:buChar char="–"/>
        <a:defRPr sz="199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1pPr>
      <a:lvl2pPr marL="303764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2pPr>
      <a:lvl3pPr marL="607527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3pPr>
      <a:lvl4pPr marL="911291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4pPr>
      <a:lvl5pPr marL="1215055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5pPr>
      <a:lvl6pPr marL="1518818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6pPr>
      <a:lvl7pPr marL="1822582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46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8pPr>
      <a:lvl9pPr marL="2430109" algn="l" defTabSz="607527" rtl="0" eaLnBrk="1" latinLnBrk="0" hangingPunct="1">
        <a:defRPr sz="11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Region-Wide Changes – Hearings Stream 1</a:t>
            </a:r>
            <a:br>
              <a:rPr lang="en-NZ" dirty="0"/>
            </a:br>
            <a:r>
              <a:rPr lang="en-NZ" sz="1800" dirty="0"/>
              <a:t>Sam O’Brien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5074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3 Separate S42A Reports</a:t>
            </a:r>
          </a:p>
          <a:p>
            <a:pPr>
              <a:buFontTx/>
              <a:buChar char="-"/>
            </a:pPr>
            <a:r>
              <a:rPr lang="en-NZ" dirty="0"/>
              <a:t>Air Quality (Region-wide)</a:t>
            </a:r>
          </a:p>
          <a:p>
            <a:pPr>
              <a:buFontTx/>
              <a:buChar char="-"/>
            </a:pPr>
            <a:r>
              <a:rPr lang="en-NZ" dirty="0"/>
              <a:t>Beds of Lakes and Rivers (Region-wide)</a:t>
            </a:r>
          </a:p>
          <a:p>
            <a:pPr>
              <a:buFontTx/>
              <a:buChar char="-"/>
            </a:pPr>
            <a:r>
              <a:rPr lang="en-NZ" dirty="0"/>
              <a:t>Schedules and Threatened Species Objectives (Region-wide and </a:t>
            </a:r>
            <a:r>
              <a:rPr lang="en-NZ" dirty="0" err="1"/>
              <a:t>Whaitua</a:t>
            </a:r>
            <a:r>
              <a:rPr lang="en-NZ" dirty="0"/>
              <a:t>)</a:t>
            </a:r>
          </a:p>
          <a:p>
            <a:pPr marL="506273" marR="0" lvl="0" indent="-506273" algn="l" defTabSz="914456" rtl="0" eaLnBrk="1" fontAlgn="base" latinLnBrk="0" hangingPunct="1">
              <a:lnSpc>
                <a:spcPts val="3322"/>
              </a:lnSpc>
              <a:spcBef>
                <a:spcPct val="0"/>
              </a:spcBef>
              <a:spcAft>
                <a:spcPts val="1661"/>
              </a:spcAft>
              <a:buClrTx/>
              <a:buSzTx/>
              <a:buFontTx/>
              <a:buChar char="•"/>
              <a:tabLst/>
              <a:defRPr/>
            </a:pPr>
            <a:r>
              <a:rPr lang="en-NZ" dirty="0">
                <a:solidFill>
                  <a:srgbClr val="000000"/>
                </a:solidFill>
              </a:rPr>
              <a:t>Combined Rebuttal Evidence Report covering submitter evidence on Air Quality and Beds of Lakes and Rivers topics </a:t>
            </a:r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Topics and Evidence</a:t>
            </a:r>
          </a:p>
        </p:txBody>
      </p:sp>
    </p:spTree>
    <p:extLst>
      <p:ext uri="{BB962C8B-B14F-4D97-AF65-F5344CB8AC3E}">
        <p14:creationId xmlns:p14="http://schemas.microsoft.com/office/powerpoint/2010/main" val="123669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0F17D-FC9D-470E-934C-AFAABDD99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764289-C5E9-E94D-B4F1-1C4F0B4C5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Region-wide &amp; Schedule 1 Process</a:t>
            </a:r>
          </a:p>
          <a:p>
            <a:r>
              <a:rPr lang="en-NZ" dirty="0"/>
              <a:t>Plan Change 1 Amendments:</a:t>
            </a:r>
          </a:p>
          <a:p>
            <a:pPr>
              <a:buFontTx/>
              <a:buChar char="-"/>
            </a:pPr>
            <a:r>
              <a:rPr lang="en-NZ" dirty="0"/>
              <a:t>Changes to manage discharges in the Coastal Marine Area giving effect to the NZCPS and existing NRP Objectives</a:t>
            </a:r>
          </a:p>
          <a:p>
            <a:pPr>
              <a:buFontTx/>
              <a:buChar char="-"/>
            </a:pPr>
            <a:r>
              <a:rPr lang="en-NZ" dirty="0"/>
              <a:t>Amend natural gas and water &amp; wastewater rule to provide clarity for plan users</a:t>
            </a:r>
          </a:p>
          <a:p>
            <a:pPr>
              <a:buFontTx/>
              <a:buChar char="-"/>
            </a:pPr>
            <a:r>
              <a:rPr lang="en-NZ" dirty="0"/>
              <a:t>Amends All other discharge rule to avoid inadvertently capturing minor discharges</a:t>
            </a:r>
          </a:p>
          <a:p>
            <a:pPr>
              <a:buFontTx/>
              <a:buChar char="-"/>
            </a:pPr>
            <a:r>
              <a:rPr lang="en-NZ" dirty="0"/>
              <a:t>Updating references to NZ Standards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649CF-90F1-D197-7E6A-8AD12C40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Air Quality</a:t>
            </a:r>
          </a:p>
        </p:txBody>
      </p:sp>
    </p:spTree>
    <p:extLst>
      <p:ext uri="{BB962C8B-B14F-4D97-AF65-F5344CB8AC3E}">
        <p14:creationId xmlns:p14="http://schemas.microsoft.com/office/powerpoint/2010/main" val="54792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BDDCA-0D0B-18CB-4E44-7D670500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B996DA-01F3-237E-F09E-70A222131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Key Issues and S42 Amendments</a:t>
            </a:r>
          </a:p>
          <a:p>
            <a:pPr>
              <a:buFontTx/>
              <a:buChar char="-"/>
            </a:pPr>
            <a:r>
              <a:rPr lang="en-NZ" dirty="0"/>
              <a:t>Functional and Operational need for activities in the Coastal Marine Area</a:t>
            </a:r>
          </a:p>
          <a:p>
            <a:pPr>
              <a:buFontTx/>
              <a:buChar char="-"/>
            </a:pPr>
            <a:r>
              <a:rPr lang="en-NZ" dirty="0"/>
              <a:t>Agrichemical Rules</a:t>
            </a:r>
          </a:p>
          <a:p>
            <a:pPr>
              <a:buFontTx/>
              <a:buChar char="-"/>
            </a:pPr>
            <a:r>
              <a:rPr lang="en-NZ" dirty="0"/>
              <a:t>Water and Wastewater Rule</a:t>
            </a:r>
          </a:p>
          <a:p>
            <a:pPr>
              <a:buFontTx/>
              <a:buChar char="-"/>
            </a:pPr>
            <a:r>
              <a:rPr lang="en-NZ" dirty="0"/>
              <a:t>Climate Change</a:t>
            </a:r>
          </a:p>
          <a:p>
            <a:pPr marL="0" indent="0">
              <a:buNone/>
            </a:pPr>
            <a:r>
              <a:rPr lang="en-NZ" b="1" dirty="0"/>
              <a:t>Submitter Evidence Issues</a:t>
            </a:r>
          </a:p>
          <a:p>
            <a:pPr>
              <a:buFontTx/>
              <a:buChar char="-"/>
            </a:pPr>
            <a:r>
              <a:rPr lang="en-NZ" dirty="0"/>
              <a:t>Wellington Water Ltd seek specific reference to drinking water in Rule R35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9CC993-DAC3-2397-45EB-51A43D9C2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Air Quality</a:t>
            </a:r>
          </a:p>
        </p:txBody>
      </p:sp>
    </p:spTree>
    <p:extLst>
      <p:ext uri="{BB962C8B-B14F-4D97-AF65-F5344CB8AC3E}">
        <p14:creationId xmlns:p14="http://schemas.microsoft.com/office/powerpoint/2010/main" val="809131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E8922-1481-A64E-D5FA-09B7A8B6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ABC4AB-557E-98AF-4B24-075B96483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Region-wide -  Schedule 1 Process &amp; Freshwater Planning Process</a:t>
            </a:r>
          </a:p>
          <a:p>
            <a:r>
              <a:rPr lang="en-NZ" dirty="0"/>
              <a:t>Plan Change 1 Amendments:</a:t>
            </a:r>
          </a:p>
          <a:p>
            <a:pPr>
              <a:buFontTx/>
              <a:buChar char="-"/>
            </a:pPr>
            <a:r>
              <a:rPr lang="en-NZ" dirty="0"/>
              <a:t>Amending general conditions to protect indigenous birds in Schedules F2a and F2b</a:t>
            </a:r>
          </a:p>
          <a:p>
            <a:pPr>
              <a:buFontTx/>
              <a:buChar char="-"/>
            </a:pPr>
            <a:r>
              <a:rPr lang="en-NZ" dirty="0"/>
              <a:t>Amending New Structures Rule to limit the extent of listed permitted structures</a:t>
            </a:r>
          </a:p>
          <a:p>
            <a:pPr>
              <a:buFontTx/>
              <a:buChar char="-"/>
            </a:pPr>
            <a:r>
              <a:rPr lang="en-NZ" dirty="0"/>
              <a:t>Minor wording amendments to extraction Rules R132 and R133</a:t>
            </a:r>
          </a:p>
          <a:p>
            <a:pPr>
              <a:buFontTx/>
              <a:buChar char="-"/>
            </a:pPr>
            <a:r>
              <a:rPr lang="en-NZ" dirty="0"/>
              <a:t>New Rule 151A for the Ongoing diversion of a river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2D6C0D-41CA-0C7E-A00B-E57E7184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Beds of Lakes and Rivers</a:t>
            </a:r>
          </a:p>
        </p:txBody>
      </p:sp>
    </p:spTree>
    <p:extLst>
      <p:ext uri="{BB962C8B-B14F-4D97-AF65-F5344CB8AC3E}">
        <p14:creationId xmlns:p14="http://schemas.microsoft.com/office/powerpoint/2010/main" val="315113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727B8-6683-90A7-6E3C-C3214C6D3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B57CDF-B0B0-949C-A1C6-463C09DEC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Key Issues and S42 Amendments:</a:t>
            </a:r>
          </a:p>
          <a:p>
            <a:pPr>
              <a:buFontTx/>
              <a:buChar char="-"/>
            </a:pPr>
            <a:r>
              <a:rPr lang="en-NZ" dirty="0"/>
              <a:t>Effect of amendment to general conditions</a:t>
            </a:r>
          </a:p>
          <a:p>
            <a:pPr>
              <a:buFontTx/>
              <a:buChar char="-"/>
            </a:pPr>
            <a:r>
              <a:rPr lang="en-NZ" dirty="0"/>
              <a:t>Permitted Structures under Rule R128</a:t>
            </a:r>
          </a:p>
          <a:p>
            <a:pPr>
              <a:buFontTx/>
              <a:buChar char="-"/>
            </a:pPr>
            <a:r>
              <a:rPr lang="en-NZ" dirty="0"/>
              <a:t>Appropriateness of new diversion Rule R151A</a:t>
            </a:r>
          </a:p>
          <a:p>
            <a:pPr marL="0" indent="0">
              <a:buNone/>
            </a:pPr>
            <a:r>
              <a:rPr lang="en-NZ" b="1" dirty="0"/>
              <a:t>Submitter Evidence Issues and Rebuttal Amendments</a:t>
            </a:r>
          </a:p>
          <a:p>
            <a:pPr>
              <a:buFontTx/>
              <a:buChar char="-"/>
            </a:pPr>
            <a:r>
              <a:rPr lang="en-NZ" dirty="0"/>
              <a:t>Wellington Water Ltd concern with restrictive general condition (n)</a:t>
            </a:r>
          </a:p>
          <a:p>
            <a:pPr>
              <a:buFontTx/>
              <a:buChar char="-"/>
            </a:pPr>
            <a:r>
              <a:rPr lang="en-NZ" dirty="0"/>
              <a:t>Wellington Water Ltd seek inclusion of pipes &amp; pipelines, and a definition</a:t>
            </a:r>
          </a:p>
          <a:p>
            <a:pPr>
              <a:buFontTx/>
              <a:buChar char="-"/>
            </a:pPr>
            <a:r>
              <a:rPr lang="en-NZ" dirty="0"/>
              <a:t>Multiple Submitters retain concerns with appropriateness of new diversion rule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C7326E-A55B-D49B-87B8-364C28AA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Beds of Lakes and Rivers</a:t>
            </a:r>
          </a:p>
        </p:txBody>
      </p:sp>
    </p:spTree>
    <p:extLst>
      <p:ext uri="{BB962C8B-B14F-4D97-AF65-F5344CB8AC3E}">
        <p14:creationId xmlns:p14="http://schemas.microsoft.com/office/powerpoint/2010/main" val="316308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4F530-5E16-6BB3-DD8E-4BF0DD736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9C5D90-06AC-20A5-10D5-E85E6074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Region-wide and </a:t>
            </a:r>
            <a:r>
              <a:rPr lang="en-NZ" dirty="0" err="1"/>
              <a:t>Whaitua</a:t>
            </a:r>
            <a:r>
              <a:rPr lang="en-NZ" dirty="0"/>
              <a:t> -  Schedule 1 Process &amp; Freshwater Planning Process</a:t>
            </a:r>
          </a:p>
          <a:p>
            <a:r>
              <a:rPr lang="en-NZ" dirty="0"/>
              <a:t>Plan Change 1 Amendments:</a:t>
            </a:r>
          </a:p>
          <a:p>
            <a:pPr>
              <a:buFontTx/>
              <a:buChar char="-"/>
            </a:pPr>
            <a:r>
              <a:rPr lang="en-NZ" dirty="0"/>
              <a:t>Identifying Nationally Threatened Freshwater Species and their habitat in the Schedules (</a:t>
            </a:r>
            <a:r>
              <a:rPr lang="en-NZ" dirty="0" err="1"/>
              <a:t>Whaitua</a:t>
            </a:r>
            <a:r>
              <a:rPr lang="en-NZ" dirty="0"/>
              <a:t>)</a:t>
            </a:r>
          </a:p>
          <a:p>
            <a:pPr>
              <a:buFontTx/>
              <a:buChar char="-"/>
            </a:pPr>
            <a:r>
              <a:rPr lang="en-NZ" dirty="0"/>
              <a:t>New Nationally Threatened Freshwater Species Objectives and Definition (</a:t>
            </a:r>
            <a:r>
              <a:rPr lang="en-NZ" dirty="0" err="1"/>
              <a:t>Whaitua</a:t>
            </a:r>
            <a:r>
              <a:rPr lang="en-NZ" dirty="0"/>
              <a:t>)</a:t>
            </a:r>
          </a:p>
          <a:p>
            <a:pPr>
              <a:buFontTx/>
              <a:buChar char="-"/>
            </a:pPr>
            <a:r>
              <a:rPr lang="en-NZ" dirty="0"/>
              <a:t>Updates to Schedules F4 and F5 (Region-wide)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C22A29-EF60-CFAB-2CF2-3988F54F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Schedules and Threatened Species Objectives</a:t>
            </a:r>
          </a:p>
        </p:txBody>
      </p:sp>
    </p:spTree>
    <p:extLst>
      <p:ext uri="{BB962C8B-B14F-4D97-AF65-F5344CB8AC3E}">
        <p14:creationId xmlns:p14="http://schemas.microsoft.com/office/powerpoint/2010/main" val="20863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DDAF4-98D9-37A7-87E6-7AAE6385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47A71D-7CD1-327C-378A-DE704F9F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/>
              <a:t>Key Issues and S42 Amendments</a:t>
            </a:r>
          </a:p>
          <a:p>
            <a:pPr>
              <a:buFontTx/>
              <a:buChar char="-"/>
            </a:pPr>
            <a:r>
              <a:rPr lang="en-NZ" dirty="0"/>
              <a:t>Inclusion of specific species and values</a:t>
            </a:r>
          </a:p>
          <a:p>
            <a:pPr>
              <a:buFontTx/>
              <a:buChar char="-"/>
            </a:pPr>
            <a:r>
              <a:rPr lang="en-NZ" dirty="0"/>
              <a:t>Alignment of new Objectives and Definitions with the NPS-FM</a:t>
            </a:r>
          </a:p>
          <a:p>
            <a:pPr>
              <a:buFontTx/>
              <a:buChar char="-"/>
            </a:pPr>
            <a:r>
              <a:rPr lang="en-NZ" dirty="0"/>
              <a:t>Minor miscellaneous issues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91E581-00F8-6093-5AF8-DA5741A3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Schedules and Threatened Species Objectives</a:t>
            </a:r>
          </a:p>
        </p:txBody>
      </p:sp>
    </p:spTree>
    <p:extLst>
      <p:ext uri="{BB962C8B-B14F-4D97-AF65-F5344CB8AC3E}">
        <p14:creationId xmlns:p14="http://schemas.microsoft.com/office/powerpoint/2010/main" val="241522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7017-36FC-8331-49DE-1AE66464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8B774-CE02-8EA4-C72C-D5315E1C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13744"/>
            <a:ext cx="12415793" cy="8271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F1AE1-B1D3-56AD-6639-1124ED61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3573016"/>
            <a:ext cx="11510332" cy="1468215"/>
          </a:xfrm>
        </p:spPr>
        <p:txBody>
          <a:bodyPr/>
          <a:lstStyle/>
          <a:p>
            <a:r>
              <a:rPr lang="en-NZ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6955955"/>
      </p:ext>
    </p:extLst>
  </p:cSld>
  <p:clrMapOvr>
    <a:masterClrMapping/>
  </p:clrMapOvr>
</p:sld>
</file>

<file path=ppt/theme/theme1.xml><?xml version="1.0" encoding="utf-8"?>
<a:theme xmlns:a="http://schemas.openxmlformats.org/drawingml/2006/main" name="(GW) Blank Presentation">
  <a:themeElements>
    <a:clrScheme name="(GW) Blank Presentation 2">
      <a:dk1>
        <a:srgbClr val="000000"/>
      </a:dk1>
      <a:lt1>
        <a:srgbClr val="FFFFFF"/>
      </a:lt1>
      <a:dk2>
        <a:srgbClr val="006270"/>
      </a:dk2>
      <a:lt2>
        <a:srgbClr val="A0B700"/>
      </a:lt2>
      <a:accent1>
        <a:srgbClr val="008ED8"/>
      </a:accent1>
      <a:accent2>
        <a:srgbClr val="DF6B00"/>
      </a:accent2>
      <a:accent3>
        <a:srgbClr val="FFFFFF"/>
      </a:accent3>
      <a:accent4>
        <a:srgbClr val="000000"/>
      </a:accent4>
      <a:accent5>
        <a:srgbClr val="AAC6E9"/>
      </a:accent5>
      <a:accent6>
        <a:srgbClr val="CA6000"/>
      </a:accent6>
      <a:hlink>
        <a:srgbClr val="4F9700"/>
      </a:hlink>
      <a:folHlink>
        <a:srgbClr val="445E1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N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N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(GW) Blank Presentation 1">
        <a:dk1>
          <a:srgbClr val="000000"/>
        </a:dk1>
        <a:lt1>
          <a:srgbClr val="FFFFFF"/>
        </a:lt1>
        <a:dk2>
          <a:srgbClr val="006270"/>
        </a:dk2>
        <a:lt2>
          <a:srgbClr val="7DBECF"/>
        </a:lt2>
        <a:accent1>
          <a:srgbClr val="9F958B"/>
        </a:accent1>
        <a:accent2>
          <a:srgbClr val="71879A"/>
        </a:accent2>
        <a:accent3>
          <a:srgbClr val="FFFFFF"/>
        </a:accent3>
        <a:accent4>
          <a:srgbClr val="000000"/>
        </a:accent4>
        <a:accent5>
          <a:srgbClr val="CDC8C4"/>
        </a:accent5>
        <a:accent6>
          <a:srgbClr val="667A8B"/>
        </a:accent6>
        <a:hlink>
          <a:srgbClr val="DDD56C"/>
        </a:hlink>
        <a:folHlink>
          <a:srgbClr val="BDBF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(GW) Blank Presentation 2">
        <a:dk1>
          <a:srgbClr val="000000"/>
        </a:dk1>
        <a:lt1>
          <a:srgbClr val="FFFFFF"/>
        </a:lt1>
        <a:dk2>
          <a:srgbClr val="006270"/>
        </a:dk2>
        <a:lt2>
          <a:srgbClr val="A0B700"/>
        </a:lt2>
        <a:accent1>
          <a:srgbClr val="008ED8"/>
        </a:accent1>
        <a:accent2>
          <a:srgbClr val="DF6B00"/>
        </a:accent2>
        <a:accent3>
          <a:srgbClr val="FFFFFF"/>
        </a:accent3>
        <a:accent4>
          <a:srgbClr val="000000"/>
        </a:accent4>
        <a:accent5>
          <a:srgbClr val="AAC6E9"/>
        </a:accent5>
        <a:accent6>
          <a:srgbClr val="CA6000"/>
        </a:accent6>
        <a:hlink>
          <a:srgbClr val="4F9700"/>
        </a:hlink>
        <a:folHlink>
          <a:srgbClr val="445E1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W-Powerpoint-template.pptx" id="{418D7341-1DA5-4102-9ED9-6CA53131E882}" vid="{5DFADC12-7AD1-40F2-B4B2-EE86866836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Value xmlns="4f9c820c-e7e2-444d-97ee-45f2b3485c1d" xsi:nil="true"/>
    <PRADateDisposal xmlns="4f9c820c-e7e2-444d-97ee-45f2b3485c1d" xsi:nil="true"/>
    <KeyWords xmlns="15ffb055-6eb4-45a1-bc20-bf2ac0d420da" xsi:nil="true"/>
    <SecurityClassification xmlns="15ffb055-6eb4-45a1-bc20-bf2ac0d420da" xsi:nil="true"/>
    <PRADate3 xmlns="4f9c820c-e7e2-444d-97ee-45f2b3485c1d" xsi:nil="true"/>
    <GWappID1 xmlns="e5a7084f-8549-410e-a7ff-e0f6a67a54a6" xsi:nil="true"/>
    <PRAText5 xmlns="4f9c820c-e7e2-444d-97ee-45f2b3485c1d" xsi:nil="true"/>
    <Level2 xmlns="c91a514c-9034-4fa3-897a-8352025b26ed">NA</Level2>
    <Activity xmlns="4f9c820c-e7e2-444d-97ee-45f2b3485c1d" xsi:nil="true"/>
    <AggregationStatus xmlns="4f9c820c-e7e2-444d-97ee-45f2b3485c1d">Normal</AggregationStatus>
    <CategoryValue xmlns="4f9c820c-e7e2-444d-97ee-45f2b3485c1d">NA</CategoryValue>
    <PRADate2 xmlns="4f9c820c-e7e2-444d-97ee-45f2b3485c1d" xsi:nil="true"/>
    <PRAText1 xmlns="4f9c820c-e7e2-444d-97ee-45f2b3485c1d" xsi:nil="true"/>
    <PRAText4 xmlns="4f9c820c-e7e2-444d-97ee-45f2b3485c1d" xsi:nil="true"/>
    <Level3 xmlns="c91a514c-9034-4fa3-897a-8352025b26ed" xsi:nil="true"/>
    <Team xmlns="c91a514c-9034-4fa3-897a-8352025b26ed">Plan Changes</Team>
    <Project xmlns="4f9c820c-e7e2-444d-97ee-45f2b3485c1d">Plan Changes</Project>
    <FunctionGroup xmlns="4f9c820c-e7e2-444d-97ee-45f2b3485c1d">Environment Management</FunctionGroup>
    <Function xmlns="4f9c820c-e7e2-444d-97ee-45f2b3485c1d" xsi:nil="true"/>
    <eDocsDocNumber xmlns="e5a7084f-8549-410e-a7ff-e0f6a67a54a6" xsi:nil="true"/>
    <RelatedPeople xmlns="4f9c820c-e7e2-444d-97ee-45f2b3485c1d">
      <UserInfo>
        <DisplayName/>
        <AccountId xsi:nil="true"/>
        <AccountType/>
      </UserInfo>
    </RelatedPeople>
    <AggregationNarrative xmlns="725c79e5-42ce-4aa0-ac78-b6418001f0d2" xsi:nil="true"/>
    <Channel xmlns="c91a514c-9034-4fa3-897a-8352025b26ed">NRP Plan Change 1</Channel>
    <PRAType xmlns="4f9c820c-e7e2-444d-97ee-45f2b3485c1d">Doc</PRAType>
    <PRADate1 xmlns="4f9c820c-e7e2-444d-97ee-45f2b3485c1d" xsi:nil="true"/>
    <DocumentType xmlns="4f9c820c-e7e2-444d-97ee-45f2b3485c1d" xsi:nil="true"/>
    <PRAText3 xmlns="4f9c820c-e7e2-444d-97ee-45f2b3485c1d" xsi:nil="true"/>
    <Year xmlns="c91a514c-9034-4fa3-897a-8352025b26ed">NA</Year>
    <Narrative xmlns="4f9c820c-e7e2-444d-97ee-45f2b3485c1d" xsi:nil="true"/>
    <CategoryName xmlns="4f9c820c-e7e2-444d-97ee-45f2b3485c1d">NA</CategoryName>
    <PRADateTrigger xmlns="4f9c820c-e7e2-444d-97ee-45f2b3485c1d" xsi:nil="true"/>
    <PRAText2 xmlns="4f9c820c-e7e2-444d-97ee-45f2b3485c1d" xsi:nil="true"/>
    <_dlc_DocId xmlns="2de8b5ad-0395-4b99-8c38-329811f9101f">NRPC-191897538-5287</_dlc_DocId>
    <_dlc_DocIdUrl xmlns="2de8b5ad-0395-4b99-8c38-329811f9101f">
      <Url>https://greaterwellington.sharepoint.com/sites/project-nrpc/_layouts/15/DocIdRedir.aspx?ID=NRPC-191897538-5287</Url>
      <Description>NRPC-191897538-5287</Description>
    </_dlc_DocIdUrl>
    <Subactivity xmlns="64ade3b3-ff94-4a87-8800-d92e0c09ba03">3. Post-notification - Hearings to decisions</Subactivity>
    <Case xmlns="64ade3b3-ff94-4a87-8800-d92e0c09ba03">NA</Case>
    <lcf76f155ced4ddcb4097134ff3c332f xmlns="64ade3b3-ff94-4a87-8800-d92e0c09ba03">
      <Terms xmlns="http://schemas.microsoft.com/office/infopath/2007/PartnerControls"/>
    </lcf76f155ced4ddcb4097134ff3c332f>
    <TaxCatchAll xmlns="2de8b5ad-0395-4b99-8c38-329811f9101f" xsi:nil="true"/>
    <zLegacyJSON xmlns="e5a7084f-8549-410e-a7ff-e0f6a67a54a6" xsi:nil="true"/>
    <CC xmlns="e5a7084f-8549-410e-a7ff-e0f6a67a54a6" xsi:nil="true"/>
    <To xmlns="64ade3b3-ff94-4a87-8800-d92e0c09ba03" xsi:nil="true"/>
    <zMigrationID xmlns="e5a7084f-8549-410e-a7ff-e0f6a67a54a6" xsi:nil="true"/>
    <KnowHowType xmlns="64ade3b3-ff94-4a87-8800-d92e0c09ba03">NA</KnowHowType>
    <zLegacy xmlns="e5a7084f-8549-410e-a7ff-e0f6a67a54a6" xsi:nil="true"/>
    <SetLabel xmlns="e5a7084f-8549-410e-a7ff-e0f6a67a54a6">RETAIN</SetLabe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868AA5D91B86534DA0DC8C9F6EC721A8" ma:contentTypeVersion="336" ma:contentTypeDescription="Create a new document." ma:contentTypeScope="" ma:versionID="f394c8df2017439c138cf156330dc5aa">
  <xsd:schema xmlns:xsd="http://www.w3.org/2001/XMLSchema" xmlns:xs="http://www.w3.org/2001/XMLSchema" xmlns:p="http://schemas.microsoft.com/office/2006/metadata/properties" xmlns:ns1="http://schemas.microsoft.com/sharepoint/v3" xmlns:ns2="2de8b5ad-0395-4b99-8c38-329811f9101f" xmlns:ns3="4f9c820c-e7e2-444d-97ee-45f2b3485c1d" xmlns:ns4="15ffb055-6eb4-45a1-bc20-bf2ac0d420da" xmlns:ns5="725c79e5-42ce-4aa0-ac78-b6418001f0d2" xmlns:ns6="c91a514c-9034-4fa3-897a-8352025b26ed" xmlns:ns7="e5a7084f-8549-410e-a7ff-e0f6a67a54a6" xmlns:ns8="64ade3b3-ff94-4a87-8800-d92e0c09ba03" targetNamespace="http://schemas.microsoft.com/office/2006/metadata/properties" ma:root="true" ma:fieldsID="bac8a582c36f3181e1fc495ca84b1342" ns1:_="" ns2:_="" ns3:_="" ns4:_="" ns5:_="" ns6:_="" ns7:_="" ns8:_="">
    <xsd:import namespace="http://schemas.microsoft.com/sharepoint/v3"/>
    <xsd:import namespace="2de8b5ad-0395-4b99-8c38-329811f9101f"/>
    <xsd:import namespace="4f9c820c-e7e2-444d-97ee-45f2b3485c1d"/>
    <xsd:import namespace="15ffb055-6eb4-45a1-bc20-bf2ac0d420da"/>
    <xsd:import namespace="725c79e5-42ce-4aa0-ac78-b6418001f0d2"/>
    <xsd:import namespace="c91a514c-9034-4fa3-897a-8352025b26ed"/>
    <xsd:import namespace="e5a7084f-8549-410e-a7ff-e0f6a67a54a6"/>
    <xsd:import namespace="64ade3b3-ff94-4a87-8800-d92e0c09ba0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Type" minOccurs="0"/>
                <xsd:element ref="ns4:KeyWords" minOccurs="0"/>
                <xsd:element ref="ns3:Narrative" minOccurs="0"/>
                <xsd:element ref="ns4:SecurityClassification" minOccurs="0"/>
                <xsd:element ref="ns3:RelatedPeople" minOccurs="0"/>
                <xsd:element ref="ns3:CategoryName" minOccurs="0"/>
                <xsd:element ref="ns3:CategoryValue" minOccurs="0"/>
                <xsd:element ref="ns3:BusinessValue" minOccurs="0"/>
                <xsd:element ref="ns3:FunctionGroup" minOccurs="0"/>
                <xsd:element ref="ns3:Function" minOccurs="0"/>
                <xsd:element ref="ns3:PRAType" minOccurs="0"/>
                <xsd:element ref="ns3:PRADate1" minOccurs="0"/>
                <xsd:element ref="ns3:PRADate2" minOccurs="0"/>
                <xsd:element ref="ns3:PRADate3" minOccurs="0"/>
                <xsd:element ref="ns3:PRADateDisposal" minOccurs="0"/>
                <xsd:element ref="ns3:PRADateTrigger" minOccurs="0"/>
                <xsd:element ref="ns3:PRAText1" minOccurs="0"/>
                <xsd:element ref="ns3:PRAText2" minOccurs="0"/>
                <xsd:element ref="ns3:PRAText3" minOccurs="0"/>
                <xsd:element ref="ns3:PRAText4" minOccurs="0"/>
                <xsd:element ref="ns3:PRAText5" minOccurs="0"/>
                <xsd:element ref="ns3:AggregationStatus" minOccurs="0"/>
                <xsd:element ref="ns3:Project" minOccurs="0"/>
                <xsd:element ref="ns3:Activity" minOccurs="0"/>
                <xsd:element ref="ns5:AggregationNarrative" minOccurs="0"/>
                <xsd:element ref="ns6:Channel" minOccurs="0"/>
                <xsd:element ref="ns6:Team" minOccurs="0"/>
                <xsd:element ref="ns6:Level2" minOccurs="0"/>
                <xsd:element ref="ns6:Level3" minOccurs="0"/>
                <xsd:element ref="ns6:Year" minOccurs="0"/>
                <xsd:element ref="ns7:eDocsDocNumber" minOccurs="0"/>
                <xsd:element ref="ns7:GWappID1" minOccurs="0"/>
                <xsd:element ref="ns7:zLegacy" minOccurs="0"/>
                <xsd:element ref="ns7:zLegacyJSON" minOccurs="0"/>
                <xsd:element ref="ns7:zMigrationID" minOccurs="0"/>
                <xsd:element ref="ns7:SetLabel" minOccurs="0"/>
                <xsd:element ref="ns7:CC" minOccurs="0"/>
                <xsd:element ref="ns1:_vti_ItemDeclaredRecord" minOccurs="0"/>
                <xsd:element ref="ns1:_vti_ItemHoldRecordStatus" minOccurs="0"/>
                <xsd:element ref="ns8:To" minOccurs="0"/>
                <xsd:element ref="ns8:MediaServiceMetadata" minOccurs="0"/>
                <xsd:element ref="ns8:MediaServiceFastMetadata" minOccurs="0"/>
                <xsd:element ref="ns8:lcf76f155ced4ddcb4097134ff3c332f" minOccurs="0"/>
                <xsd:element ref="ns2:TaxCatchAll" minOccurs="0"/>
                <xsd:element ref="ns8:MediaServiceOCR" minOccurs="0"/>
                <xsd:element ref="ns8:MediaServiceGenerationTime" minOccurs="0"/>
                <xsd:element ref="ns8:MediaServiceEventHashCode" minOccurs="0"/>
                <xsd:element ref="ns8:Case" minOccurs="0"/>
                <xsd:element ref="ns8:KnowHowType" minOccurs="0"/>
                <xsd:element ref="ns8:Subactivity" minOccurs="0"/>
                <xsd:element ref="ns2:SharedWithUsers" minOccurs="0"/>
                <xsd:element ref="ns2:SharedWithDetails" minOccurs="0"/>
                <xsd:element ref="ns8:MediaServiceObjectDetectorVersions" minOccurs="0"/>
                <xsd:element ref="ns8:MediaServiceSearchProperties" minOccurs="0"/>
                <xsd:element ref="ns8:MediaServiceDateTaken" minOccurs="0"/>
                <xsd:element ref="ns8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48" nillable="true" ma:displayName="Declared Record" ma:description="" ma:hidden="true" ma:internalName="_vti_ItemDeclaredRecord" ma:readOnly="true">
      <xsd:simpleType>
        <xsd:restriction base="dms:DateTime"/>
      </xsd:simpleType>
    </xsd:element>
    <xsd:element name="_vti_ItemHoldRecordStatus" ma:index="49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8b5ad-0395-4b99-8c38-329811f9101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55" nillable="true" ma:displayName="Taxonomy Catch All Column" ma:hidden="true" ma:list="{7198c485-6cc0-412a-ac27-4307f50fdde6}" ma:internalName="TaxCatchAll" ma:showField="CatchAllData" ma:web="2de8b5ad-0395-4b99-8c38-329811f910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6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6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c820c-e7e2-444d-97ee-45f2b3485c1d" elementFormDefault="qualified">
    <xsd:import namespace="http://schemas.microsoft.com/office/2006/documentManagement/types"/>
    <xsd:import namespace="http://schemas.microsoft.com/office/infopath/2007/PartnerControls"/>
    <xsd:element name="DocumentType" ma:index="11" nillable="true" ma:displayName="Document Type" ma:format="Dropdown" ma:hidden="true" ma:internalName="DocumentType" ma:readOnly="false">
      <xsd:simpleType>
        <xsd:restriction base="dms:Choice">
          <xsd:enumeration value="Consents"/>
          <xsd:enumeration value="Contract"/>
          <xsd:enumeration value="Correspondence"/>
          <xsd:enumeration value="Data or register"/>
          <xsd:enumeration value="Drawing"/>
          <xsd:enumeration value="File note"/>
          <xsd:enumeration value="Financial"/>
          <xsd:enumeration value="Legal"/>
          <xsd:enumeration value="Meeting document"/>
          <xsd:enumeration value="Multi media"/>
          <xsd:enumeration value="Planning"/>
          <xsd:enumeration value="Policy or Procedure"/>
          <xsd:enumeration value="Presentation"/>
          <xsd:enumeration value="Project"/>
          <xsd:enumeration value="Publication"/>
          <xsd:enumeration value="Reference material"/>
          <xsd:enumeration value="Report"/>
          <xsd:enumeration value="Submissions"/>
          <xsd:enumeration value="Template"/>
        </xsd:restriction>
      </xsd:simpleType>
    </xsd:element>
    <xsd:element name="Narrative" ma:index="13" nillable="true" ma:displayName="Narrative" ma:internalName="Narrative" ma:readOnly="false">
      <xsd:simpleType>
        <xsd:restriction base="dms:Note">
          <xsd:maxLength value="255"/>
        </xsd:restriction>
      </xsd:simpleType>
    </xsd:element>
    <xsd:element name="RelatedPeople" ma:index="15" nillable="true" ma:displayName="Related People" ma:hidden="true" ma:list="UserInfo" ma:SharePointGroup="0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ategoryName" ma:index="16" nillable="true" ma:displayName="Category Name" ma:default="NA" ma:hidden="true" ma:internalName="CategoryName" ma:readOnly="false">
      <xsd:simpleType>
        <xsd:restriction base="dms:Text">
          <xsd:maxLength value="255"/>
        </xsd:restriction>
      </xsd:simpleType>
    </xsd:element>
    <xsd:element name="CategoryValue" ma:index="17" nillable="true" ma:displayName="Category Value" ma:default="NA" ma:hidden="true" ma:internalName="CategoryValue" ma:readOnly="false">
      <xsd:simpleType>
        <xsd:restriction base="dms:Text">
          <xsd:maxLength value="255"/>
        </xsd:restriction>
      </xsd:simpleType>
    </xsd:element>
    <xsd:element name="BusinessValue" ma:index="18" nillable="true" ma:displayName="Business Value" ma:default="Normal" ma:hidden="true" ma:internalName="BusinessValue" ma:readOnly="false">
      <xsd:simpleType>
        <xsd:restriction base="dms:Text">
          <xsd:maxLength value="255"/>
        </xsd:restriction>
      </xsd:simpleType>
    </xsd:element>
    <xsd:element name="FunctionGroup" ma:index="19" nillable="true" ma:displayName="Function Group" ma:default="Environment Management" ma:hidden="true" ma:internalName="FunctionGroup" ma:readOnly="false">
      <xsd:simpleType>
        <xsd:restriction base="dms:Text">
          <xsd:maxLength value="255"/>
        </xsd:restriction>
      </xsd:simpleType>
    </xsd:element>
    <xsd:element name="Function" ma:index="20" nillable="true" ma:displayName="Function" ma:default="" ma:hidden="true" ma:internalName="Function" ma:readOnly="false">
      <xsd:simpleType>
        <xsd:restriction base="dms:Text">
          <xsd:maxLength value="255"/>
        </xsd:restriction>
      </xsd:simpleType>
    </xsd:element>
    <xsd:element name="PRAType" ma:index="21" nillable="true" ma:displayName="PRA Type" ma:default="Doc" ma:hidden="true" ma:indexed="true" ma:internalName="PRAType" ma:readOnly="false">
      <xsd:simpleType>
        <xsd:restriction base="dms:Text">
          <xsd:maxLength value="255"/>
        </xsd:restriction>
      </xsd:simpleType>
    </xsd:element>
    <xsd:element name="PRADate1" ma:index="22" nillable="true" ma:displayName="PRA Date 1" ma:format="DateOnly" ma:hidden="true" ma:internalName="PRADate1" ma:readOnly="false">
      <xsd:simpleType>
        <xsd:restriction base="dms:DateTime"/>
      </xsd:simpleType>
    </xsd:element>
    <xsd:element name="PRADate2" ma:index="23" nillable="true" ma:displayName="PRA Date 2" ma:format="DateOnly" ma:hidden="true" ma:internalName="PRADate2" ma:readOnly="false">
      <xsd:simpleType>
        <xsd:restriction base="dms:DateTime"/>
      </xsd:simpleType>
    </xsd:element>
    <xsd:element name="PRADate3" ma:index="24" nillable="true" ma:displayName="PRA Date 3" ma:format="DateOnly" ma:hidden="true" ma:internalName="PRADate3" ma:readOnly="false">
      <xsd:simpleType>
        <xsd:restriction base="dms:DateTime"/>
      </xsd:simpleType>
    </xsd:element>
    <xsd:element name="PRADateDisposal" ma:index="25" nillable="true" ma:displayName="PRA Date Disposal" ma:format="DateOnly" ma:hidden="true" ma:internalName="PRADateDisposal" ma:readOnly="false">
      <xsd:simpleType>
        <xsd:restriction base="dms:DateTime"/>
      </xsd:simpleType>
    </xsd:element>
    <xsd:element name="PRADateTrigger" ma:index="26" nillable="true" ma:displayName="PRA Date Trigger" ma:format="DateOnly" ma:hidden="true" ma:internalName="PRADateTrigger" ma:readOnly="false">
      <xsd:simpleType>
        <xsd:restriction base="dms:DateTime"/>
      </xsd:simpleType>
    </xsd:element>
    <xsd:element name="PRAText1" ma:index="27" nillable="true" ma:displayName="PRA Text 1" ma:hidden="true" ma:internalName="PRAText1" ma:readOnly="false">
      <xsd:simpleType>
        <xsd:restriction base="dms:Text">
          <xsd:maxLength value="255"/>
        </xsd:restriction>
      </xsd:simpleType>
    </xsd:element>
    <xsd:element name="PRAText2" ma:index="28" nillable="true" ma:displayName="PRA Text 2" ma:hidden="true" ma:internalName="PRAText2" ma:readOnly="false">
      <xsd:simpleType>
        <xsd:restriction base="dms:Text">
          <xsd:maxLength value="255"/>
        </xsd:restriction>
      </xsd:simpleType>
    </xsd:element>
    <xsd:element name="PRAText3" ma:index="29" nillable="true" ma:displayName="PRA Text 3" ma:hidden="true" ma:internalName="PRAText3" ma:readOnly="false">
      <xsd:simpleType>
        <xsd:restriction base="dms:Text">
          <xsd:maxLength value="255"/>
        </xsd:restriction>
      </xsd:simpleType>
    </xsd:element>
    <xsd:element name="PRAText4" ma:index="30" nillable="true" ma:displayName="PRA Text 4" ma:hidden="true" ma:internalName="PRAText4" ma:readOnly="false">
      <xsd:simpleType>
        <xsd:restriction base="dms:Text">
          <xsd:maxLength value="255"/>
        </xsd:restriction>
      </xsd:simpleType>
    </xsd:element>
    <xsd:element name="PRAText5" ma:index="31" nillable="true" ma:displayName="PRA Text 5" ma:hidden="true" ma:internalName="PRAText5" ma:readOnly="false">
      <xsd:simpleType>
        <xsd:restriction base="dms:Text">
          <xsd:maxLength value="255"/>
        </xsd:restriction>
      </xsd:simpleType>
    </xsd:element>
    <xsd:element name="AggregationStatus" ma:index="32" nillable="true" ma:displayName="Aggregation Status" ma:default="Normal" ma:format="Dropdown" ma:hidden="true" ma:internalName="AggregationStatus" ma:readOnly="false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Project" ma:index="33" nillable="true" ma:displayName="Project" ma:default="Plan Changes" ma:hidden="true" ma:internalName="Project" ma:readOnly="false">
      <xsd:simpleType>
        <xsd:restriction base="dms:Text">
          <xsd:maxLength value="255"/>
        </xsd:restriction>
      </xsd:simpleType>
    </xsd:element>
    <xsd:element name="Activity" ma:index="34" nillable="true" ma:displayName="Activity" ma:default="" ma:hidden="true" ma:indexed="true" ma:internalName="Activity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b055-6eb4-45a1-bc20-bf2ac0d420da" elementFormDefault="qualified">
    <xsd:import namespace="http://schemas.microsoft.com/office/2006/documentManagement/types"/>
    <xsd:import namespace="http://schemas.microsoft.com/office/infopath/2007/PartnerControls"/>
    <xsd:element name="KeyWords" ma:index="12" nillable="true" ma:displayName="Key Words" ma:hidden="true" ma:internalName="KeyWords" ma:readOnly="false">
      <xsd:simpleType>
        <xsd:restriction base="dms:Note"/>
      </xsd:simpleType>
    </xsd:element>
    <xsd:element name="SecurityClassification" ma:index="14" nillable="true" ma:displayName="Security Classification" ma:format="Dropdown" ma:hidden="true" ma:internalName="SecurityClassification" ma:readOnly="false">
      <xsd:simpleType>
        <xsd:restriction base="dms:Choice">
          <xsd:enumeration value="Confidential"/>
          <xsd:enumeration value="Restricted"/>
          <xsd:enumeration value="Unrestri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c79e5-42ce-4aa0-ac78-b6418001f0d2" elementFormDefault="qualified">
    <xsd:import namespace="http://schemas.microsoft.com/office/2006/documentManagement/types"/>
    <xsd:import namespace="http://schemas.microsoft.com/office/infopath/2007/PartnerControls"/>
    <xsd:element name="AggregationNarrative" ma:index="35" nillable="true" ma:displayName="Aggregation Narrative" ma:hidden="true" ma:internalName="AggregationNarrativ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514c-9034-4fa3-897a-8352025b26ed" elementFormDefault="qualified">
    <xsd:import namespace="http://schemas.microsoft.com/office/2006/documentManagement/types"/>
    <xsd:import namespace="http://schemas.microsoft.com/office/infopath/2007/PartnerControls"/>
    <xsd:element name="Channel" ma:index="36" nillable="true" ma:displayName="Channel" ma:default="NA" ma:hidden="true" ma:internalName="Channel" ma:readOnly="false">
      <xsd:simpleType>
        <xsd:restriction base="dms:Text">
          <xsd:maxLength value="255"/>
        </xsd:restriction>
      </xsd:simpleType>
    </xsd:element>
    <xsd:element name="Team" ma:index="37" nillable="true" ma:displayName="Team" ma:default="Plan Changes" ma:hidden="true" ma:internalName="Team" ma:readOnly="false">
      <xsd:simpleType>
        <xsd:restriction base="dms:Text">
          <xsd:maxLength value="255"/>
        </xsd:restriction>
      </xsd:simpleType>
    </xsd:element>
    <xsd:element name="Level2" ma:index="38" nillable="true" ma:displayName="Level2" ma:default="NA" ma:hidden="true" ma:internalName="Level2" ma:readOnly="false">
      <xsd:simpleType>
        <xsd:restriction base="dms:Text">
          <xsd:maxLength value="255"/>
        </xsd:restriction>
      </xsd:simpleType>
    </xsd:element>
    <xsd:element name="Level3" ma:index="39" nillable="true" ma:displayName="Level3" ma:hidden="true" ma:internalName="Level3" ma:readOnly="false">
      <xsd:simpleType>
        <xsd:restriction base="dms:Text">
          <xsd:maxLength value="255"/>
        </xsd:restriction>
      </xsd:simpleType>
    </xsd:element>
    <xsd:element name="Year" ma:index="40" nillable="true" ma:displayName="Year" ma:default="NA" ma:hidden="true" ma:indexed="true" ma:internalName="Yea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7084f-8549-410e-a7ff-e0f6a67a54a6" elementFormDefault="qualified">
    <xsd:import namespace="http://schemas.microsoft.com/office/2006/documentManagement/types"/>
    <xsd:import namespace="http://schemas.microsoft.com/office/infopath/2007/PartnerControls"/>
    <xsd:element name="eDocsDocNumber" ma:index="41" nillable="true" ma:displayName="eDocsDocNumber" ma:hidden="true" ma:internalName="eDocsDocNumber" ma:readOnly="false">
      <xsd:simpleType>
        <xsd:restriction base="dms:Text">
          <xsd:maxLength value="255"/>
        </xsd:restriction>
      </xsd:simpleType>
    </xsd:element>
    <xsd:element name="GWappID1" ma:index="42" nillable="true" ma:displayName="GWappID1" ma:hidden="true" ma:internalName="GWappID1" ma:readOnly="false">
      <xsd:simpleType>
        <xsd:restriction base="dms:Text">
          <xsd:maxLength value="255"/>
        </xsd:restriction>
      </xsd:simpleType>
    </xsd:element>
    <xsd:element name="zLegacy" ma:index="43" nillable="true" ma:displayName="zLegacy" ma:hidden="true" ma:internalName="zLegacy" ma:readOnly="false">
      <xsd:simpleType>
        <xsd:restriction base="dms:Note"/>
      </xsd:simpleType>
    </xsd:element>
    <xsd:element name="zLegacyJSON" ma:index="44" nillable="true" ma:displayName="zLegacyJSON" ma:hidden="true" ma:internalName="zLegacyJSON" ma:readOnly="false">
      <xsd:simpleType>
        <xsd:restriction base="dms:Note"/>
      </xsd:simpleType>
    </xsd:element>
    <xsd:element name="zMigrationID" ma:index="45" nillable="true" ma:displayName="zMigrationID" ma:hidden="true" ma:indexed="true" ma:internalName="zMigrationID" ma:readOnly="false">
      <xsd:simpleType>
        <xsd:restriction base="dms:Text">
          <xsd:maxLength value="255"/>
        </xsd:restriction>
      </xsd:simpleType>
    </xsd:element>
    <xsd:element name="SetLabel" ma:index="46" nillable="true" ma:displayName="SetLabel" ma:default="RETAIN" ma:hidden="true" ma:internalName="SetLabel" ma:readOnly="false">
      <xsd:simpleType>
        <xsd:restriction base="dms:Text">
          <xsd:maxLength value="255"/>
        </xsd:restriction>
      </xsd:simpleType>
    </xsd:element>
    <xsd:element name="CC" ma:index="47" nillable="true" ma:displayName="CC" ma:hidden="true" ma:internalName="CC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de3b3-ff94-4a87-8800-d92e0c09ba03" elementFormDefault="qualified">
    <xsd:import namespace="http://schemas.microsoft.com/office/2006/documentManagement/types"/>
    <xsd:import namespace="http://schemas.microsoft.com/office/infopath/2007/PartnerControls"/>
    <xsd:element name="To" ma:index="50" nillable="true" ma:displayName="To" ma:internalName="To">
      <xsd:simpleType>
        <xsd:restriction base="dms:Note">
          <xsd:maxLength value="255"/>
        </xsd:restriction>
      </xsd:simpleType>
    </xsd:element>
    <xsd:element name="MediaServiceMetadata" ma:index="5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54" nillable="true" ma:taxonomy="true" ma:internalName="lcf76f155ced4ddcb4097134ff3c332f" ma:taxonomyFieldName="MediaServiceImageTags" ma:displayName="Image Tags" ma:readOnly="false" ma:fieldId="{5cf76f15-5ced-4ddc-b409-7134ff3c332f}" ma:taxonomyMulti="true" ma:sspId="1aa60697-10fb-41cb-a743-ec9affcbe2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5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5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8" nillable="true" ma:displayName="MediaServiceEventHashCode" ma:hidden="true" ma:internalName="MediaServiceEventHashCode" ma:readOnly="true">
      <xsd:simpleType>
        <xsd:restriction base="dms:Text"/>
      </xsd:simpleType>
    </xsd:element>
    <xsd:element name="Case" ma:index="59" nillable="true" ma:displayName="Topic" ma:format="Dropdown" ma:internalName="Case">
      <xsd:simpleType>
        <xsd:union memberTypes="dms:Text">
          <xsd:simpleType>
            <xsd:restriction base="dms:Choice">
              <xsd:enumeration value="Communications"/>
              <xsd:enumeration value="Engagement Plan"/>
              <xsd:enumeration value="Mana Whenua Engagement - Wairarapa"/>
              <xsd:enumeration value="Mana Whenua Engagement - Te Awarua-o-Porirua"/>
              <xsd:enumeration value="Mana Whenua Engagement - Te Whanganui-a-tara"/>
              <xsd:enumeration value="Mana Whenua Library and Resources"/>
              <xsd:enumeration value="Plan Framework"/>
              <xsd:enumeration value="Reporting"/>
              <xsd:enumeration value="Section 32 Approach"/>
              <xsd:enumeration value="Strategic Engagement"/>
              <xsd:enumeration value="Work Programme Planning"/>
            </xsd:restriction>
          </xsd:simpleType>
        </xsd:union>
      </xsd:simpleType>
    </xsd:element>
    <xsd:element name="KnowHowType" ma:index="60" nillable="true" ma:displayName="Know-How Type" ma:default="NA" ma:format="Dropdown" ma:hidden="true" ma:internalName="KnowHowType" ma:readOnly="false">
      <xsd:simpleType>
        <xsd:union memberTypes="dms:Text">
          <xsd:simpleType>
            <xsd:restriction base="dms:Choice">
              <xsd:enumeration value="NA"/>
              <xsd:enumeration value="FAQ"/>
              <xsd:enumeration value="Tall Poppy"/>
              <xsd:enumeration value="Topic"/>
              <xsd:enumeration value="Who"/>
            </xsd:restriction>
          </xsd:simpleType>
        </xsd:union>
      </xsd:simpleType>
    </xsd:element>
    <xsd:element name="Subactivity" ma:index="61" nillable="true" ma:displayName="Subactivity" ma:format="Dropdown" ma:hidden="true" ma:internalName="Subactivity" ma:readOnly="false">
      <xsd:simpleType>
        <xsd:union memberTypes="dms:Text">
          <xsd:simpleType>
            <xsd:restriction base="dms:Choice">
              <xsd:enumeration value="01. Scoping, Issues Definition, NPS Mapping"/>
              <xsd:enumeration value="02. Tasks and Activities Planning"/>
              <xsd:enumeration value="03. Expert Knowledge and Technical Information"/>
              <xsd:enumeration value="04. Community Engagement"/>
              <xsd:enumeration value="05. Mana Whenua Engagement"/>
              <xsd:enumeration value="06. Stakeholder Engagement"/>
              <xsd:enumeration value="07. Reporting"/>
              <xsd:enumeration value="08. Drafting Provisions"/>
              <xsd:enumeration value="09. Section 32"/>
              <xsd:enumeration value="10. Final Provisions"/>
            </xsd:restriction>
          </xsd:simpleType>
        </xsd:union>
      </xsd:simpleType>
    </xsd:element>
    <xsd:element name="MediaServiceObjectDetectorVersions" ma:index="6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6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6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6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8FBB484-6219-4CD1-AD71-CE2B0FE09B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625FC8-64F5-4F06-BC18-D1AF4ABB83E6}">
  <ds:schemaRefs>
    <ds:schemaRef ds:uri="e5a7084f-8549-410e-a7ff-e0f6a67a54a6"/>
    <ds:schemaRef ds:uri="http://schemas.microsoft.com/office/2006/metadata/properties"/>
    <ds:schemaRef ds:uri="http://schemas.microsoft.com/office/infopath/2007/PartnerControls"/>
    <ds:schemaRef ds:uri="d2a9f3a0-573a-4e13-a470-7f29ba75bc80"/>
    <ds:schemaRef ds:uri="http://schemas.openxmlformats.org/package/2006/metadata/core-properties"/>
    <ds:schemaRef ds:uri="http://purl.org/dc/dcmitype/"/>
    <ds:schemaRef ds:uri="c91a514c-9034-4fa3-897a-8352025b26ed"/>
    <ds:schemaRef ds:uri="f553dd2f-7e70-461e-b6e3-231f25c7984f"/>
    <ds:schemaRef ds:uri="725c79e5-42ce-4aa0-ac78-b6418001f0d2"/>
    <ds:schemaRef ds:uri="http://purl.org/dc/terms/"/>
    <ds:schemaRef ds:uri="http://schemas.microsoft.com/office/2006/documentManagement/types"/>
    <ds:schemaRef ds:uri="15ffb055-6eb4-45a1-bc20-bf2ac0d420da"/>
    <ds:schemaRef ds:uri="4f9c820c-e7e2-444d-97ee-45f2b3485c1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20A0D7-1A7D-4DD0-9657-81CB67132A37}"/>
</file>

<file path=customXml/itemProps4.xml><?xml version="1.0" encoding="utf-8"?>
<ds:datastoreItem xmlns:ds="http://schemas.openxmlformats.org/officeDocument/2006/customXml" ds:itemID="{7FA350CA-A7DC-4D72-A672-5DD0F3D5B92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GW-Standard-Powerpoint-template</Template>
  <TotalTime>344</TotalTime>
  <Words>374</Words>
  <Application>Microsoft Office PowerPoint</Application>
  <PresentationFormat>Widescreen</PresentationFormat>
  <Paragraphs>52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(GW) Blank Presentation</vt:lpstr>
      <vt:lpstr>Region-Wide Changes – Hearings Stream 1 Sam O’Brien</vt:lpstr>
      <vt:lpstr>Topics and Evidence</vt:lpstr>
      <vt:lpstr>Air Quality</vt:lpstr>
      <vt:lpstr>Air Quality</vt:lpstr>
      <vt:lpstr>Beds of Lakes and Rivers</vt:lpstr>
      <vt:lpstr>Beds of Lakes and Rivers</vt:lpstr>
      <vt:lpstr>Schedules and Threatened Species Objectives</vt:lpstr>
      <vt:lpstr>Schedules and Threatened Species Objectives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OBrien</dc:creator>
  <cp:lastModifiedBy>Sam OBrien</cp:lastModifiedBy>
  <cp:revision>1</cp:revision>
  <dcterms:created xsi:type="dcterms:W3CDTF">2024-10-31T21:23:36Z</dcterms:created>
  <dcterms:modified xsi:type="dcterms:W3CDTF">2024-11-01T03:21:38Z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0x010100868AA5D91B86534DA0DC8C9F6EC721A8</vt:lpwstr>
  </property>
  <property fmtid="{D5CDD505-2E9C-101B-9397-08002B2CF9AE}" pid="3" name="_dlc_DocIdItemGuid">
    <vt:lpwstr>c88944bd-3fd0-407d-a6df-8845dcc58e95</vt:lpwstr>
  </property>
  <property fmtid="{D5CDD505-2E9C-101B-9397-08002B2CF9AE}" pid="4" name="createdWithAddin">
    <vt:bool>true</vt:bool>
  </property>
  <property fmtid="{D5CDD505-2E9C-101B-9397-08002B2CF9AE}" pid="5" name="MediaServiceImageTags">
    <vt:lpwstr/>
  </property>
</Properties>
</file>